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147471006" r:id="rId2"/>
    <p:sldId id="280" r:id="rId3"/>
    <p:sldId id="14074" r:id="rId4"/>
    <p:sldId id="256" r:id="rId5"/>
    <p:sldId id="2147483645" r:id="rId6"/>
    <p:sldId id="2147470937" r:id="rId7"/>
    <p:sldId id="2147470959" r:id="rId8"/>
    <p:sldId id="2147483632" r:id="rId9"/>
    <p:sldId id="2147483634" r:id="rId10"/>
    <p:sldId id="2147470993" r:id="rId11"/>
    <p:sldId id="2147483643" r:id="rId12"/>
    <p:sldId id="2147470960" r:id="rId13"/>
    <p:sldId id="2147483647" r:id="rId14"/>
    <p:sldId id="264" r:id="rId15"/>
    <p:sldId id="259" r:id="rId16"/>
    <p:sldId id="2147483630" r:id="rId17"/>
    <p:sldId id="262" r:id="rId18"/>
    <p:sldId id="258" r:id="rId19"/>
    <p:sldId id="260" r:id="rId20"/>
    <p:sldId id="265" r:id="rId21"/>
    <p:sldId id="263" r:id="rId22"/>
    <p:sldId id="2147471005" r:id="rId23"/>
    <p:sldId id="261" r:id="rId24"/>
    <p:sldId id="2865" r:id="rId25"/>
    <p:sldId id="25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32A"/>
    <a:srgbClr val="2F6C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35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Schaller" userId="1ff7de5d7acca0c4" providerId="LiveId" clId="{2D4232DD-2F87-4591-A453-B02CF26A71CA}"/>
    <pc:docChg chg="undo custSel addSld modSld">
      <pc:chgData name="Dave Schaller" userId="1ff7de5d7acca0c4" providerId="LiveId" clId="{2D4232DD-2F87-4591-A453-B02CF26A71CA}" dt="2025-10-25T13:28:18.146" v="476" actId="947"/>
      <pc:docMkLst>
        <pc:docMk/>
      </pc:docMkLst>
      <pc:sldChg chg="addSp delSp modSp add mod">
        <pc:chgData name="Dave Schaller" userId="1ff7de5d7acca0c4" providerId="LiveId" clId="{2D4232DD-2F87-4591-A453-B02CF26A71CA}" dt="2025-10-23T21:02:09.677" v="123" actId="14100"/>
        <pc:sldMkLst>
          <pc:docMk/>
          <pc:sldMk cId="4112036193" sldId="260"/>
        </pc:sldMkLst>
        <pc:spChg chg="mod">
          <ac:chgData name="Dave Schaller" userId="1ff7de5d7acca0c4" providerId="LiveId" clId="{2D4232DD-2F87-4591-A453-B02CF26A71CA}" dt="2025-10-23T21:02:09.677" v="123" actId="14100"/>
          <ac:spMkLst>
            <pc:docMk/>
            <pc:sldMk cId="4112036193" sldId="260"/>
            <ac:spMk id="12" creationId="{37F748DB-3156-C41C-CC09-B95A87D6D7A8}"/>
          </ac:spMkLst>
        </pc:spChg>
        <pc:picChg chg="add mod modCrop">
          <ac:chgData name="Dave Schaller" userId="1ff7de5d7acca0c4" providerId="LiveId" clId="{2D4232DD-2F87-4591-A453-B02CF26A71CA}" dt="2025-10-23T21:01:46.399" v="121" actId="1076"/>
          <ac:picMkLst>
            <pc:docMk/>
            <pc:sldMk cId="4112036193" sldId="260"/>
            <ac:picMk id="4" creationId="{A4AB0E38-54E9-B11F-A07A-3363B6114276}"/>
          </ac:picMkLst>
        </pc:picChg>
      </pc:sldChg>
      <pc:sldChg chg="addSp delSp modSp add mod">
        <pc:chgData name="Dave Schaller" userId="1ff7de5d7acca0c4" providerId="LiveId" clId="{2D4232DD-2F87-4591-A453-B02CF26A71CA}" dt="2025-10-23T21:11:54.032" v="176" actId="1076"/>
        <pc:sldMkLst>
          <pc:docMk/>
          <pc:sldMk cId="3862769003" sldId="263"/>
        </pc:sldMkLst>
        <pc:spChg chg="add mod">
          <ac:chgData name="Dave Schaller" userId="1ff7de5d7acca0c4" providerId="LiveId" clId="{2D4232DD-2F87-4591-A453-B02CF26A71CA}" dt="2025-10-23T21:11:38.491" v="173" actId="14100"/>
          <ac:spMkLst>
            <pc:docMk/>
            <pc:sldMk cId="3862769003" sldId="263"/>
            <ac:spMk id="4" creationId="{514AB8A9-1C10-36F8-6905-5825AFCE4347}"/>
          </ac:spMkLst>
        </pc:spChg>
        <pc:spChg chg="mod">
          <ac:chgData name="Dave Schaller" userId="1ff7de5d7acca0c4" providerId="LiveId" clId="{2D4232DD-2F87-4591-A453-B02CF26A71CA}" dt="2025-10-23T21:11:15.494" v="166" actId="1076"/>
          <ac:spMkLst>
            <pc:docMk/>
            <pc:sldMk cId="3862769003" sldId="263"/>
            <ac:spMk id="12" creationId="{B6F0785F-5737-DD2C-39E4-5DE221399637}"/>
          </ac:spMkLst>
        </pc:spChg>
        <pc:spChg chg="mod">
          <ac:chgData name="Dave Schaller" userId="1ff7de5d7acca0c4" providerId="LiveId" clId="{2D4232DD-2F87-4591-A453-B02CF26A71CA}" dt="2025-10-23T21:11:32.148" v="171" actId="1076"/>
          <ac:spMkLst>
            <pc:docMk/>
            <pc:sldMk cId="3862769003" sldId="263"/>
            <ac:spMk id="16" creationId="{DB5B80DB-4F8D-951A-8D1E-2BBF63E84C92}"/>
          </ac:spMkLst>
        </pc:spChg>
        <pc:picChg chg="add mod modCrop">
          <ac:chgData name="Dave Schaller" userId="1ff7de5d7acca0c4" providerId="LiveId" clId="{2D4232DD-2F87-4591-A453-B02CF26A71CA}" dt="2025-10-23T21:11:54.032" v="176" actId="1076"/>
          <ac:picMkLst>
            <pc:docMk/>
            <pc:sldMk cId="3862769003" sldId="263"/>
            <ac:picMk id="5" creationId="{2C267898-47E8-2544-EEE1-35E3CB5D1412}"/>
          </ac:picMkLst>
        </pc:picChg>
      </pc:sldChg>
      <pc:sldChg chg="addSp delSp modSp add mod">
        <pc:chgData name="Dave Schaller" userId="1ff7de5d7acca0c4" providerId="LiveId" clId="{2D4232DD-2F87-4591-A453-B02CF26A71CA}" dt="2025-10-23T21:15:16.475" v="190" actId="20577"/>
        <pc:sldMkLst>
          <pc:docMk/>
          <pc:sldMk cId="1844472653" sldId="265"/>
        </pc:sldMkLst>
        <pc:spChg chg="mod">
          <ac:chgData name="Dave Schaller" userId="1ff7de5d7acca0c4" providerId="LiveId" clId="{2D4232DD-2F87-4591-A453-B02CF26A71CA}" dt="2025-10-23T21:15:16.475" v="190" actId="20577"/>
          <ac:spMkLst>
            <pc:docMk/>
            <pc:sldMk cId="1844472653" sldId="265"/>
            <ac:spMk id="12" creationId="{E6BDA886-30A1-CF21-6158-6FC942057AF8}"/>
          </ac:spMkLst>
        </pc:spChg>
        <pc:spChg chg="mod">
          <ac:chgData name="Dave Schaller" userId="1ff7de5d7acca0c4" providerId="LiveId" clId="{2D4232DD-2F87-4591-A453-B02CF26A71CA}" dt="2025-10-23T21:04:58.449" v="136" actId="1076"/>
          <ac:spMkLst>
            <pc:docMk/>
            <pc:sldMk cId="1844472653" sldId="265"/>
            <ac:spMk id="16" creationId="{772DD48F-DF54-B484-018A-51460961A65E}"/>
          </ac:spMkLst>
        </pc:spChg>
        <pc:picChg chg="add mod modCrop">
          <ac:chgData name="Dave Schaller" userId="1ff7de5d7acca0c4" providerId="LiveId" clId="{2D4232DD-2F87-4591-A453-B02CF26A71CA}" dt="2025-10-23T21:05:10.763" v="138" actId="1076"/>
          <ac:picMkLst>
            <pc:docMk/>
            <pc:sldMk cId="1844472653" sldId="265"/>
            <ac:picMk id="5" creationId="{D03406C6-6985-CF02-87B3-1625A6F88F05}"/>
          </ac:picMkLst>
        </pc:picChg>
      </pc:sldChg>
      <pc:sldChg chg="addSp delSp modSp add mod">
        <pc:chgData name="Dave Schaller" userId="1ff7de5d7acca0c4" providerId="LiveId" clId="{2D4232DD-2F87-4591-A453-B02CF26A71CA}" dt="2025-10-25T13:23:17.636" v="400" actId="14100"/>
        <pc:sldMkLst>
          <pc:docMk/>
          <pc:sldMk cId="872553915" sldId="2865"/>
        </pc:sldMkLst>
        <pc:spChg chg="del">
          <ac:chgData name="Dave Schaller" userId="1ff7de5d7acca0c4" providerId="LiveId" clId="{2D4232DD-2F87-4591-A453-B02CF26A71CA}" dt="2025-10-24T17:51:54.943" v="332" actId="478"/>
          <ac:spMkLst>
            <pc:docMk/>
            <pc:sldMk cId="872553915" sldId="2865"/>
            <ac:spMk id="2" creationId="{53C5BA02-83BD-2768-48D6-DFBC216BBB8F}"/>
          </ac:spMkLst>
        </pc:spChg>
        <pc:spChg chg="mod">
          <ac:chgData name="Dave Schaller" userId="1ff7de5d7acca0c4" providerId="LiveId" clId="{2D4232DD-2F87-4591-A453-B02CF26A71CA}" dt="2025-10-24T17:52:06.408" v="358" actId="27636"/>
          <ac:spMkLst>
            <pc:docMk/>
            <pc:sldMk cId="872553915" sldId="2865"/>
            <ac:spMk id="4" creationId="{22A3B4C5-89A0-4599-9966-C0CF01E52242}"/>
          </ac:spMkLst>
        </pc:spChg>
        <pc:spChg chg="mod">
          <ac:chgData name="Dave Schaller" userId="1ff7de5d7acca0c4" providerId="LiveId" clId="{2D4232DD-2F87-4591-A453-B02CF26A71CA}" dt="2025-10-24T17:55:47.754" v="372" actId="207"/>
          <ac:spMkLst>
            <pc:docMk/>
            <pc:sldMk cId="872553915" sldId="2865"/>
            <ac:spMk id="7" creationId="{ED1BF086-D2E6-41AE-B170-A02F09A3A1C0}"/>
          </ac:spMkLst>
        </pc:spChg>
        <pc:spChg chg="add mod">
          <ac:chgData name="Dave Schaller" userId="1ff7de5d7acca0c4" providerId="LiveId" clId="{2D4232DD-2F87-4591-A453-B02CF26A71CA}" dt="2025-10-25T13:09:14.753" v="388"/>
          <ac:spMkLst>
            <pc:docMk/>
            <pc:sldMk cId="872553915" sldId="2865"/>
            <ac:spMk id="9" creationId="{854BCD6E-9BDF-8A31-9CDD-D7CF1CCB9511}"/>
          </ac:spMkLst>
        </pc:spChg>
        <pc:spChg chg="add del mod">
          <ac:chgData name="Dave Schaller" userId="1ff7de5d7acca0c4" providerId="LiveId" clId="{2D4232DD-2F87-4591-A453-B02CF26A71CA}" dt="2025-10-25T13:08:02.950" v="379" actId="478"/>
          <ac:spMkLst>
            <pc:docMk/>
            <pc:sldMk cId="872553915" sldId="2865"/>
            <ac:spMk id="18" creationId="{858A1806-C0EB-7DD1-1556-722BFD1586E9}"/>
          </ac:spMkLst>
        </pc:spChg>
        <pc:spChg chg="del">
          <ac:chgData name="Dave Schaller" userId="1ff7de5d7acca0c4" providerId="LiveId" clId="{2D4232DD-2F87-4591-A453-B02CF26A71CA}" dt="2025-10-24T17:51:50.274" v="330" actId="478"/>
          <ac:spMkLst>
            <pc:docMk/>
            <pc:sldMk cId="872553915" sldId="2865"/>
            <ac:spMk id="28" creationId="{52401AE1-56ED-42CD-9765-7DA3181F6D88}"/>
          </ac:spMkLst>
        </pc:spChg>
        <pc:spChg chg="del">
          <ac:chgData name="Dave Schaller" userId="1ff7de5d7acca0c4" providerId="LiveId" clId="{2D4232DD-2F87-4591-A453-B02CF26A71CA}" dt="2025-10-24T17:51:52.603" v="331" actId="478"/>
          <ac:spMkLst>
            <pc:docMk/>
            <pc:sldMk cId="872553915" sldId="2865"/>
            <ac:spMk id="31" creationId="{CF3253C6-6A6F-4D60-8A05-793F5BF64C38}"/>
          </ac:spMkLst>
        </pc:spChg>
        <pc:spChg chg="del">
          <ac:chgData name="Dave Schaller" userId="1ff7de5d7acca0c4" providerId="LiveId" clId="{2D4232DD-2F87-4591-A453-B02CF26A71CA}" dt="2025-10-24T17:51:56.638" v="333" actId="478"/>
          <ac:spMkLst>
            <pc:docMk/>
            <pc:sldMk cId="872553915" sldId="2865"/>
            <ac:spMk id="32" creationId="{12060A9E-E80E-411F-9191-41AE0404317B}"/>
          </ac:spMkLst>
        </pc:spChg>
        <pc:picChg chg="mod">
          <ac:chgData name="Dave Schaller" userId="1ff7de5d7acca0c4" providerId="LiveId" clId="{2D4232DD-2F87-4591-A453-B02CF26A71CA}" dt="2025-10-24T17:52:02.815" v="356" actId="1037"/>
          <ac:picMkLst>
            <pc:docMk/>
            <pc:sldMk cId="872553915" sldId="2865"/>
            <ac:picMk id="3" creationId="{366E0B43-B901-4880-A5C7-A6A12F658DA8}"/>
          </ac:picMkLst>
        </pc:picChg>
        <pc:picChg chg="del">
          <ac:chgData name="Dave Schaller" userId="1ff7de5d7acca0c4" providerId="LiveId" clId="{2D4232DD-2F87-4591-A453-B02CF26A71CA}" dt="2025-10-24T17:51:48.230" v="329" actId="478"/>
          <ac:picMkLst>
            <pc:docMk/>
            <pc:sldMk cId="872553915" sldId="2865"/>
            <ac:picMk id="5" creationId="{3045F8A7-5F78-9329-E0A5-491FCDD4B031}"/>
          </ac:picMkLst>
        </pc:picChg>
        <pc:picChg chg="del">
          <ac:chgData name="Dave Schaller" userId="1ff7de5d7acca0c4" providerId="LiveId" clId="{2D4232DD-2F87-4591-A453-B02CF26A71CA}" dt="2025-10-24T17:51:47.398" v="328" actId="478"/>
          <ac:picMkLst>
            <pc:docMk/>
            <pc:sldMk cId="872553915" sldId="2865"/>
            <ac:picMk id="6" creationId="{E5B3A50E-1F5B-F82E-8F30-E92EFFEEE301}"/>
          </ac:picMkLst>
        </pc:picChg>
        <pc:picChg chg="add mod modCrop">
          <ac:chgData name="Dave Schaller" userId="1ff7de5d7acca0c4" providerId="LiveId" clId="{2D4232DD-2F87-4591-A453-B02CF26A71CA}" dt="2025-10-24T17:55:02.788" v="370" actId="14100"/>
          <ac:picMkLst>
            <pc:docMk/>
            <pc:sldMk cId="872553915" sldId="2865"/>
            <ac:picMk id="8" creationId="{3D28CEBD-EED6-0DCF-CB2B-08290A6104F0}"/>
          </ac:picMkLst>
        </pc:picChg>
        <pc:picChg chg="mod">
          <ac:chgData name="Dave Schaller" userId="1ff7de5d7acca0c4" providerId="LiveId" clId="{2D4232DD-2F87-4591-A453-B02CF26A71CA}" dt="2025-10-25T13:23:17.636" v="400" actId="14100"/>
          <ac:picMkLst>
            <pc:docMk/>
            <pc:sldMk cId="872553915" sldId="2865"/>
            <ac:picMk id="11" creationId="{FC455C92-6E44-4860-996D-6C3981773776}"/>
          </ac:picMkLst>
        </pc:picChg>
        <pc:picChg chg="del">
          <ac:chgData name="Dave Schaller" userId="1ff7de5d7acca0c4" providerId="LiveId" clId="{2D4232DD-2F87-4591-A453-B02CF26A71CA}" dt="2025-10-25T13:10:16.841" v="389" actId="478"/>
          <ac:picMkLst>
            <pc:docMk/>
            <pc:sldMk cId="872553915" sldId="2865"/>
            <ac:picMk id="12" creationId="{56FBB7F5-964C-45F6-8984-9B32B3C042D5}"/>
          </ac:picMkLst>
        </pc:picChg>
        <pc:picChg chg="mod">
          <ac:chgData name="Dave Schaller" userId="1ff7de5d7acca0c4" providerId="LiveId" clId="{2D4232DD-2F87-4591-A453-B02CF26A71CA}" dt="2025-10-25T13:11:04.080" v="398" actId="14100"/>
          <ac:picMkLst>
            <pc:docMk/>
            <pc:sldMk cId="872553915" sldId="2865"/>
            <ac:picMk id="13" creationId="{301E6E81-C82A-4DEE-AA2A-71B30BB6208A}"/>
          </ac:picMkLst>
        </pc:picChg>
        <pc:picChg chg="add mod modCrop">
          <ac:chgData name="Dave Schaller" userId="1ff7de5d7acca0c4" providerId="LiveId" clId="{2D4232DD-2F87-4591-A453-B02CF26A71CA}" dt="2025-10-25T13:08:42.595" v="386" actId="1076"/>
          <ac:picMkLst>
            <pc:docMk/>
            <pc:sldMk cId="872553915" sldId="2865"/>
            <ac:picMk id="19" creationId="{BECD196F-8787-0599-2570-E61BD0EFA24C}"/>
          </ac:picMkLst>
        </pc:picChg>
        <pc:picChg chg="add mod">
          <ac:chgData name="Dave Schaller" userId="1ff7de5d7acca0c4" providerId="LiveId" clId="{2D4232DD-2F87-4591-A453-B02CF26A71CA}" dt="2025-10-25T13:10:59.606" v="397" actId="1076"/>
          <ac:picMkLst>
            <pc:docMk/>
            <pc:sldMk cId="872553915" sldId="2865"/>
            <ac:picMk id="20" creationId="{731724A5-0EF4-FBBD-DAFA-E61492B8B7C1}"/>
          </ac:picMkLst>
        </pc:picChg>
        <pc:picChg chg="del">
          <ac:chgData name="Dave Schaller" userId="1ff7de5d7acca0c4" providerId="LiveId" clId="{2D4232DD-2F87-4591-A453-B02CF26A71CA}" dt="2025-10-24T17:51:46.279" v="327" actId="478"/>
          <ac:picMkLst>
            <pc:docMk/>
            <pc:sldMk cId="872553915" sldId="2865"/>
            <ac:picMk id="25" creationId="{0BC641AB-4871-4920-882D-E7542D9B7197}"/>
          </ac:picMkLst>
        </pc:picChg>
        <pc:picChg chg="del">
          <ac:chgData name="Dave Schaller" userId="1ff7de5d7acca0c4" providerId="LiveId" clId="{2D4232DD-2F87-4591-A453-B02CF26A71CA}" dt="2025-10-24T17:51:45.192" v="326" actId="478"/>
          <ac:picMkLst>
            <pc:docMk/>
            <pc:sldMk cId="872553915" sldId="2865"/>
            <ac:picMk id="27" creationId="{F7E1AE4F-75B8-4CC0-8A27-397C47A2D0BA}"/>
          </ac:picMkLst>
        </pc:picChg>
        <pc:picChg chg="mod modCrop">
          <ac:chgData name="Dave Schaller" userId="1ff7de5d7acca0c4" providerId="LiveId" clId="{2D4232DD-2F87-4591-A453-B02CF26A71CA}" dt="2025-10-25T12:50:18.181" v="374" actId="1076"/>
          <ac:picMkLst>
            <pc:docMk/>
            <pc:sldMk cId="872553915" sldId="2865"/>
            <ac:picMk id="34" creationId="{AFE02261-AEF8-42C6-91E4-48296D6003BB}"/>
          </ac:picMkLst>
        </pc:picChg>
      </pc:sldChg>
      <pc:sldChg chg="addSp modSp mod">
        <pc:chgData name="Dave Schaller" userId="1ff7de5d7acca0c4" providerId="LiveId" clId="{2D4232DD-2F87-4591-A453-B02CF26A71CA}" dt="2025-10-25T13:25:16.187" v="432" actId="1076"/>
        <pc:sldMkLst>
          <pc:docMk/>
          <pc:sldMk cId="968390920" sldId="2147470959"/>
        </pc:sldMkLst>
        <pc:spChg chg="add mod">
          <ac:chgData name="Dave Schaller" userId="1ff7de5d7acca0c4" providerId="LiveId" clId="{2D4232DD-2F87-4591-A453-B02CF26A71CA}" dt="2025-10-25T13:25:16.187" v="432" actId="1076"/>
          <ac:spMkLst>
            <pc:docMk/>
            <pc:sldMk cId="968390920" sldId="2147470959"/>
            <ac:spMk id="7" creationId="{1930CA40-0541-EDA4-DC8B-32492AD1EBCE}"/>
          </ac:spMkLst>
        </pc:spChg>
        <pc:picChg chg="mod">
          <ac:chgData name="Dave Schaller" userId="1ff7de5d7acca0c4" providerId="LiveId" clId="{2D4232DD-2F87-4591-A453-B02CF26A71CA}" dt="2025-10-25T13:23:46.630" v="422" actId="1076"/>
          <ac:picMkLst>
            <pc:docMk/>
            <pc:sldMk cId="968390920" sldId="2147470959"/>
            <ac:picMk id="6" creationId="{696816EF-4935-4FE5-BAE3-0C2C99581509}"/>
          </ac:picMkLst>
        </pc:picChg>
      </pc:sldChg>
      <pc:sldChg chg="modSp add mod">
        <pc:chgData name="Dave Schaller" userId="1ff7de5d7acca0c4" providerId="LiveId" clId="{2D4232DD-2F87-4591-A453-B02CF26A71CA}" dt="2025-10-23T20:53:34.004" v="110" actId="20577"/>
        <pc:sldMkLst>
          <pc:docMk/>
          <pc:sldMk cId="3327910233" sldId="2147471005"/>
        </pc:sldMkLst>
        <pc:spChg chg="mod">
          <ac:chgData name="Dave Schaller" userId="1ff7de5d7acca0c4" providerId="LiveId" clId="{2D4232DD-2F87-4591-A453-B02CF26A71CA}" dt="2025-10-23T20:53:34.004" v="110" actId="20577"/>
          <ac:spMkLst>
            <pc:docMk/>
            <pc:sldMk cId="3327910233" sldId="2147471005"/>
            <ac:spMk id="10" creationId="{B8AA4499-D89D-5DB8-3646-DC0BD599FBC8}"/>
          </ac:spMkLst>
        </pc:spChg>
      </pc:sldChg>
      <pc:sldChg chg="modSp mod">
        <pc:chgData name="Dave Schaller" userId="1ff7de5d7acca0c4" providerId="LiveId" clId="{2D4232DD-2F87-4591-A453-B02CF26A71CA}" dt="2025-10-23T21:18:47.572" v="272" actId="14100"/>
        <pc:sldMkLst>
          <pc:docMk/>
          <pc:sldMk cId="3615007154" sldId="2147483630"/>
        </pc:sldMkLst>
        <pc:spChg chg="mod">
          <ac:chgData name="Dave Schaller" userId="1ff7de5d7acca0c4" providerId="LiveId" clId="{2D4232DD-2F87-4591-A453-B02CF26A71CA}" dt="2025-10-23T21:18:47.572" v="272" actId="14100"/>
          <ac:spMkLst>
            <pc:docMk/>
            <pc:sldMk cId="3615007154" sldId="2147483630"/>
            <ac:spMk id="3" creationId="{0450779E-4992-488F-AD86-47221F9ECE13}"/>
          </ac:spMkLst>
        </pc:spChg>
        <pc:spChg chg="mod">
          <ac:chgData name="Dave Schaller" userId="1ff7de5d7acca0c4" providerId="LiveId" clId="{2D4232DD-2F87-4591-A453-B02CF26A71CA}" dt="2025-10-23T21:18:39.201" v="270" actId="1076"/>
          <ac:spMkLst>
            <pc:docMk/>
            <pc:sldMk cId="3615007154" sldId="2147483630"/>
            <ac:spMk id="8" creationId="{679C3B34-37F9-74B5-5284-9F46DD42E8A6}"/>
          </ac:spMkLst>
        </pc:spChg>
        <pc:picChg chg="mod">
          <ac:chgData name="Dave Schaller" userId="1ff7de5d7acca0c4" providerId="LiveId" clId="{2D4232DD-2F87-4591-A453-B02CF26A71CA}" dt="2025-10-23T21:18:35.330" v="269" actId="1076"/>
          <ac:picMkLst>
            <pc:docMk/>
            <pc:sldMk cId="3615007154" sldId="2147483630"/>
            <ac:picMk id="11" creationId="{2B778A60-B6A7-DEE0-3005-88355318EA1E}"/>
          </ac:picMkLst>
        </pc:picChg>
      </pc:sldChg>
      <pc:sldChg chg="addSp modSp mod">
        <pc:chgData name="Dave Schaller" userId="1ff7de5d7acca0c4" providerId="LiveId" clId="{2D4232DD-2F87-4591-A453-B02CF26A71CA}" dt="2025-10-25T13:26:50.244" v="468" actId="1076"/>
        <pc:sldMkLst>
          <pc:docMk/>
          <pc:sldMk cId="1718847939" sldId="2147483632"/>
        </pc:sldMkLst>
        <pc:spChg chg="add mod">
          <ac:chgData name="Dave Schaller" userId="1ff7de5d7acca0c4" providerId="LiveId" clId="{2D4232DD-2F87-4591-A453-B02CF26A71CA}" dt="2025-10-25T13:26:37.588" v="467" actId="20577"/>
          <ac:spMkLst>
            <pc:docMk/>
            <pc:sldMk cId="1718847939" sldId="2147483632"/>
            <ac:spMk id="2" creationId="{508E6AD4-B6F2-BA9A-B958-20C8AC85B53C}"/>
          </ac:spMkLst>
        </pc:spChg>
        <pc:spChg chg="add mod">
          <ac:chgData name="Dave Schaller" userId="1ff7de5d7acca0c4" providerId="LiveId" clId="{2D4232DD-2F87-4591-A453-B02CF26A71CA}" dt="2025-10-25T13:26:04.846" v="435"/>
          <ac:spMkLst>
            <pc:docMk/>
            <pc:sldMk cId="1718847939" sldId="2147483632"/>
            <ac:spMk id="3" creationId="{BC528A85-3DE6-25EB-7471-00F9A118388C}"/>
          </ac:spMkLst>
        </pc:spChg>
        <pc:spChg chg="add mod">
          <ac:chgData name="Dave Schaller" userId="1ff7de5d7acca0c4" providerId="LiveId" clId="{2D4232DD-2F87-4591-A453-B02CF26A71CA}" dt="2025-10-25T13:26:04.846" v="435"/>
          <ac:spMkLst>
            <pc:docMk/>
            <pc:sldMk cId="1718847939" sldId="2147483632"/>
            <ac:spMk id="4" creationId="{C9B09A26-0E16-DB02-98C0-0A2DA65F6475}"/>
          </ac:spMkLst>
        </pc:spChg>
        <pc:spChg chg="mod">
          <ac:chgData name="Dave Schaller" userId="1ff7de5d7acca0c4" providerId="LiveId" clId="{2D4232DD-2F87-4591-A453-B02CF26A71CA}" dt="2025-10-25T13:25:35.208" v="434" actId="1076"/>
          <ac:spMkLst>
            <pc:docMk/>
            <pc:sldMk cId="1718847939" sldId="2147483632"/>
            <ac:spMk id="16" creationId="{E872E3E9-28ED-26B2-99E6-CF5EC82D7EDB}"/>
          </ac:spMkLst>
        </pc:spChg>
        <pc:picChg chg="mod">
          <ac:chgData name="Dave Schaller" userId="1ff7de5d7acca0c4" providerId="LiveId" clId="{2D4232DD-2F87-4591-A453-B02CF26A71CA}" dt="2025-10-25T13:26:50.244" v="468" actId="1076"/>
          <ac:picMkLst>
            <pc:docMk/>
            <pc:sldMk cId="1718847939" sldId="2147483632"/>
            <ac:picMk id="5" creationId="{9BAC26C4-E7F5-2FB4-9FD2-3C312F24EC96}"/>
          </ac:picMkLst>
        </pc:picChg>
      </pc:sldChg>
      <pc:sldChg chg="modSp mod">
        <pc:chgData name="Dave Schaller" userId="1ff7de5d7acca0c4" providerId="LiveId" clId="{2D4232DD-2F87-4591-A453-B02CF26A71CA}" dt="2025-10-25T13:28:18.146" v="476" actId="947"/>
        <pc:sldMkLst>
          <pc:docMk/>
          <pc:sldMk cId="4100835290" sldId="2147483643"/>
        </pc:sldMkLst>
        <pc:spChg chg="mod">
          <ac:chgData name="Dave Schaller" userId="1ff7de5d7acca0c4" providerId="LiveId" clId="{2D4232DD-2F87-4591-A453-B02CF26A71CA}" dt="2025-10-25T13:27:22.162" v="473" actId="20577"/>
          <ac:spMkLst>
            <pc:docMk/>
            <pc:sldMk cId="4100835290" sldId="2147483643"/>
            <ac:spMk id="2" creationId="{7F855B69-238A-6F94-7AA4-2E10436D0A11}"/>
          </ac:spMkLst>
        </pc:spChg>
        <pc:spChg chg="mod">
          <ac:chgData name="Dave Schaller" userId="1ff7de5d7acca0c4" providerId="LiveId" clId="{2D4232DD-2F87-4591-A453-B02CF26A71CA}" dt="2025-10-23T21:17:58.123" v="266" actId="1076"/>
          <ac:spMkLst>
            <pc:docMk/>
            <pc:sldMk cId="4100835290" sldId="2147483643"/>
            <ac:spMk id="4" creationId="{47440B7D-F828-1208-7A0A-2B868CA28060}"/>
          </ac:spMkLst>
        </pc:spChg>
        <pc:spChg chg="mod">
          <ac:chgData name="Dave Schaller" userId="1ff7de5d7acca0c4" providerId="LiveId" clId="{2D4232DD-2F87-4591-A453-B02CF26A71CA}" dt="2025-10-25T13:28:18.146" v="476" actId="947"/>
          <ac:spMkLst>
            <pc:docMk/>
            <pc:sldMk cId="4100835290" sldId="2147483643"/>
            <ac:spMk id="8" creationId="{A5A1BE77-0C85-FE36-6BB8-8D4E7FB8A9E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9C2127-0ED2-4220-A3B6-DDC8FDB5A2DD}" type="doc">
      <dgm:prSet loTypeId="urn:microsoft.com/office/officeart/2005/8/layout/radial6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C899FC-9F8A-44A0-BC44-8DCCA9AB006D}">
      <dgm:prSet phldrT="[Text]"/>
      <dgm:spPr/>
      <dgm:t>
        <a:bodyPr/>
        <a:lstStyle/>
        <a:p>
          <a:r>
            <a:rPr lang="en-US" dirty="0"/>
            <a:t>Analyses</a:t>
          </a:r>
        </a:p>
      </dgm:t>
    </dgm:pt>
    <dgm:pt modelId="{79D36BB3-74C1-4B48-AC7E-68F765AB6D2E}" type="parTrans" cxnId="{7D48281E-E2B3-454D-B83C-C717825ACC68}">
      <dgm:prSet/>
      <dgm:spPr/>
      <dgm:t>
        <a:bodyPr/>
        <a:lstStyle/>
        <a:p>
          <a:endParaRPr lang="en-US"/>
        </a:p>
      </dgm:t>
    </dgm:pt>
    <dgm:pt modelId="{082FB10A-78CF-4A5C-921E-4C76D2E10E6A}" type="sibTrans" cxnId="{7D48281E-E2B3-454D-B83C-C717825ACC68}">
      <dgm:prSet/>
      <dgm:spPr/>
      <dgm:t>
        <a:bodyPr/>
        <a:lstStyle/>
        <a:p>
          <a:endParaRPr lang="en-US"/>
        </a:p>
      </dgm:t>
    </dgm:pt>
    <dgm:pt modelId="{031B7C93-0935-4A2A-9B8B-FDD5D50D460B}">
      <dgm:prSet phldrT="[Text]"/>
      <dgm:spPr/>
      <dgm:t>
        <a:bodyPr/>
        <a:lstStyle/>
        <a:p>
          <a:r>
            <a:rPr lang="en-US" dirty="0"/>
            <a:t>TCO</a:t>
          </a:r>
        </a:p>
      </dgm:t>
    </dgm:pt>
    <dgm:pt modelId="{C9ED0F04-9478-4DD5-99FD-8820150801A3}" type="parTrans" cxnId="{A0DCC05E-42E9-479B-A7E0-8B02562E444D}">
      <dgm:prSet/>
      <dgm:spPr/>
      <dgm:t>
        <a:bodyPr/>
        <a:lstStyle/>
        <a:p>
          <a:endParaRPr lang="en-US"/>
        </a:p>
      </dgm:t>
    </dgm:pt>
    <dgm:pt modelId="{47029598-24F7-4C5E-B39D-38762AF369A7}" type="sibTrans" cxnId="{A0DCC05E-42E9-479B-A7E0-8B02562E444D}">
      <dgm:prSet/>
      <dgm:spPr/>
      <dgm:t>
        <a:bodyPr/>
        <a:lstStyle/>
        <a:p>
          <a:endParaRPr lang="en-US"/>
        </a:p>
      </dgm:t>
    </dgm:pt>
    <dgm:pt modelId="{6E149AD2-7E8F-46DB-A1DB-1AAED4089B9D}">
      <dgm:prSet phldrT="[Text]"/>
      <dgm:spPr/>
      <dgm:t>
        <a:bodyPr/>
        <a:lstStyle/>
        <a:p>
          <a:r>
            <a:rPr lang="en-US" dirty="0"/>
            <a:t>Operations</a:t>
          </a:r>
        </a:p>
      </dgm:t>
    </dgm:pt>
    <dgm:pt modelId="{830C7F7C-64C1-48C1-9681-1245E3CE7E4B}" type="parTrans" cxnId="{D751EEB4-FA91-46E0-9DAE-EDB9FDA791CD}">
      <dgm:prSet/>
      <dgm:spPr/>
      <dgm:t>
        <a:bodyPr/>
        <a:lstStyle/>
        <a:p>
          <a:endParaRPr lang="en-US"/>
        </a:p>
      </dgm:t>
    </dgm:pt>
    <dgm:pt modelId="{4E96DD9D-B9DB-4B90-A5A1-D7DAA4E24B38}" type="sibTrans" cxnId="{D751EEB4-FA91-46E0-9DAE-EDB9FDA791CD}">
      <dgm:prSet/>
      <dgm:spPr/>
      <dgm:t>
        <a:bodyPr/>
        <a:lstStyle/>
        <a:p>
          <a:endParaRPr lang="en-US"/>
        </a:p>
      </dgm:t>
    </dgm:pt>
    <dgm:pt modelId="{C8231231-C5B0-4D82-BF4C-CF12052BAC6A}">
      <dgm:prSet phldrT="[Text]"/>
      <dgm:spPr/>
      <dgm:t>
        <a:bodyPr/>
        <a:lstStyle/>
        <a:p>
          <a:r>
            <a:rPr lang="en-US" dirty="0"/>
            <a:t>Emissions Footprints</a:t>
          </a:r>
        </a:p>
      </dgm:t>
    </dgm:pt>
    <dgm:pt modelId="{50928510-E213-43FF-997A-CAD0B5C3BDF4}" type="parTrans" cxnId="{77D3AE0B-66B8-4897-8F3F-867133A8F3BF}">
      <dgm:prSet/>
      <dgm:spPr/>
      <dgm:t>
        <a:bodyPr/>
        <a:lstStyle/>
        <a:p>
          <a:endParaRPr lang="en-US"/>
        </a:p>
      </dgm:t>
    </dgm:pt>
    <dgm:pt modelId="{3F36F04B-F62E-45FD-B25B-6BE4C8179F3C}" type="sibTrans" cxnId="{77D3AE0B-66B8-4897-8F3F-867133A8F3BF}">
      <dgm:prSet/>
      <dgm:spPr/>
      <dgm:t>
        <a:bodyPr/>
        <a:lstStyle/>
        <a:p>
          <a:endParaRPr lang="en-US"/>
        </a:p>
      </dgm:t>
    </dgm:pt>
    <dgm:pt modelId="{E2C755E2-C596-4C7D-A2E3-F8E5BFC2A619}" type="pres">
      <dgm:prSet presAssocID="{FF9C2127-0ED2-4220-A3B6-DDC8FDB5A2D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4E637FE-AD22-490C-B87D-463A961A411F}" type="pres">
      <dgm:prSet presAssocID="{D0C899FC-9F8A-44A0-BC44-8DCCA9AB006D}" presName="centerShape" presStyleLbl="node0" presStyleIdx="0" presStyleCnt="1"/>
      <dgm:spPr/>
    </dgm:pt>
    <dgm:pt modelId="{B6CF0F6E-4989-46D8-9F9E-CC5090FE1D77}" type="pres">
      <dgm:prSet presAssocID="{031B7C93-0935-4A2A-9B8B-FDD5D50D460B}" presName="node" presStyleLbl="node1" presStyleIdx="0" presStyleCnt="3">
        <dgm:presLayoutVars>
          <dgm:bulletEnabled val="1"/>
        </dgm:presLayoutVars>
      </dgm:prSet>
      <dgm:spPr/>
    </dgm:pt>
    <dgm:pt modelId="{9A7742EB-3E28-4622-9487-C8A7286350CC}" type="pres">
      <dgm:prSet presAssocID="{031B7C93-0935-4A2A-9B8B-FDD5D50D460B}" presName="dummy" presStyleCnt="0"/>
      <dgm:spPr/>
    </dgm:pt>
    <dgm:pt modelId="{268030DE-FDE6-4FE6-9E16-010D1EE4E5CE}" type="pres">
      <dgm:prSet presAssocID="{47029598-24F7-4C5E-B39D-38762AF369A7}" presName="sibTrans" presStyleLbl="sibTrans2D1" presStyleIdx="0" presStyleCnt="3"/>
      <dgm:spPr/>
    </dgm:pt>
    <dgm:pt modelId="{4C65B0FF-9230-45EA-A411-4F8904858E11}" type="pres">
      <dgm:prSet presAssocID="{C8231231-C5B0-4D82-BF4C-CF12052BAC6A}" presName="node" presStyleLbl="node1" presStyleIdx="1" presStyleCnt="3">
        <dgm:presLayoutVars>
          <dgm:bulletEnabled val="1"/>
        </dgm:presLayoutVars>
      </dgm:prSet>
      <dgm:spPr/>
    </dgm:pt>
    <dgm:pt modelId="{E48A43CC-6994-4755-90E4-F55D69C7DA8B}" type="pres">
      <dgm:prSet presAssocID="{C8231231-C5B0-4D82-BF4C-CF12052BAC6A}" presName="dummy" presStyleCnt="0"/>
      <dgm:spPr/>
    </dgm:pt>
    <dgm:pt modelId="{69B2B6A1-E179-4D19-B845-342460FC7064}" type="pres">
      <dgm:prSet presAssocID="{3F36F04B-F62E-45FD-B25B-6BE4C8179F3C}" presName="sibTrans" presStyleLbl="sibTrans2D1" presStyleIdx="1" presStyleCnt="3"/>
      <dgm:spPr/>
    </dgm:pt>
    <dgm:pt modelId="{4C2A11E7-A819-4A82-8BE6-E366E2F04524}" type="pres">
      <dgm:prSet presAssocID="{6E149AD2-7E8F-46DB-A1DB-1AAED4089B9D}" presName="node" presStyleLbl="node1" presStyleIdx="2" presStyleCnt="3">
        <dgm:presLayoutVars>
          <dgm:bulletEnabled val="1"/>
        </dgm:presLayoutVars>
      </dgm:prSet>
      <dgm:spPr/>
    </dgm:pt>
    <dgm:pt modelId="{000E806C-3AD5-45D0-B2D5-F81BB530B7DA}" type="pres">
      <dgm:prSet presAssocID="{6E149AD2-7E8F-46DB-A1DB-1AAED4089B9D}" presName="dummy" presStyleCnt="0"/>
      <dgm:spPr/>
    </dgm:pt>
    <dgm:pt modelId="{5756D193-1399-4F06-AB4A-0E180F4ACA98}" type="pres">
      <dgm:prSet presAssocID="{4E96DD9D-B9DB-4B90-A5A1-D7DAA4E24B38}" presName="sibTrans" presStyleLbl="sibTrans2D1" presStyleIdx="2" presStyleCnt="3"/>
      <dgm:spPr/>
    </dgm:pt>
  </dgm:ptLst>
  <dgm:cxnLst>
    <dgm:cxn modelId="{77D3AE0B-66B8-4897-8F3F-867133A8F3BF}" srcId="{D0C899FC-9F8A-44A0-BC44-8DCCA9AB006D}" destId="{C8231231-C5B0-4D82-BF4C-CF12052BAC6A}" srcOrd="1" destOrd="0" parTransId="{50928510-E213-43FF-997A-CAD0B5C3BDF4}" sibTransId="{3F36F04B-F62E-45FD-B25B-6BE4C8179F3C}"/>
    <dgm:cxn modelId="{7D48281E-E2B3-454D-B83C-C717825ACC68}" srcId="{FF9C2127-0ED2-4220-A3B6-DDC8FDB5A2DD}" destId="{D0C899FC-9F8A-44A0-BC44-8DCCA9AB006D}" srcOrd="0" destOrd="0" parTransId="{79D36BB3-74C1-4B48-AC7E-68F765AB6D2E}" sibTransId="{082FB10A-78CF-4A5C-921E-4C76D2E10E6A}"/>
    <dgm:cxn modelId="{CC61FF21-A276-4DD5-A9C6-08139DBB7A7D}" type="presOf" srcId="{6E149AD2-7E8F-46DB-A1DB-1AAED4089B9D}" destId="{4C2A11E7-A819-4A82-8BE6-E366E2F04524}" srcOrd="0" destOrd="0" presId="urn:microsoft.com/office/officeart/2005/8/layout/radial6"/>
    <dgm:cxn modelId="{BFC55438-4A2E-46AE-8A43-83E22DCC9BBA}" type="presOf" srcId="{3F36F04B-F62E-45FD-B25B-6BE4C8179F3C}" destId="{69B2B6A1-E179-4D19-B845-342460FC7064}" srcOrd="0" destOrd="0" presId="urn:microsoft.com/office/officeart/2005/8/layout/radial6"/>
    <dgm:cxn modelId="{A0DCC05E-42E9-479B-A7E0-8B02562E444D}" srcId="{D0C899FC-9F8A-44A0-BC44-8DCCA9AB006D}" destId="{031B7C93-0935-4A2A-9B8B-FDD5D50D460B}" srcOrd="0" destOrd="0" parTransId="{C9ED0F04-9478-4DD5-99FD-8820150801A3}" sibTransId="{47029598-24F7-4C5E-B39D-38762AF369A7}"/>
    <dgm:cxn modelId="{738BE351-804F-4246-B66C-3CB70DC4CD3A}" type="presOf" srcId="{4E96DD9D-B9DB-4B90-A5A1-D7DAA4E24B38}" destId="{5756D193-1399-4F06-AB4A-0E180F4ACA98}" srcOrd="0" destOrd="0" presId="urn:microsoft.com/office/officeart/2005/8/layout/radial6"/>
    <dgm:cxn modelId="{06097572-D2E4-4AAD-A236-A852BA55806D}" type="presOf" srcId="{031B7C93-0935-4A2A-9B8B-FDD5D50D460B}" destId="{B6CF0F6E-4989-46D8-9F9E-CC5090FE1D77}" srcOrd="0" destOrd="0" presId="urn:microsoft.com/office/officeart/2005/8/layout/radial6"/>
    <dgm:cxn modelId="{AA890875-7C8C-49CF-8ECA-D9360BBDF1F8}" type="presOf" srcId="{D0C899FC-9F8A-44A0-BC44-8DCCA9AB006D}" destId="{04E637FE-AD22-490C-B87D-463A961A411F}" srcOrd="0" destOrd="0" presId="urn:microsoft.com/office/officeart/2005/8/layout/radial6"/>
    <dgm:cxn modelId="{87A2C5B3-6336-4691-A4FE-F751395A94AE}" type="presOf" srcId="{C8231231-C5B0-4D82-BF4C-CF12052BAC6A}" destId="{4C65B0FF-9230-45EA-A411-4F8904858E11}" srcOrd="0" destOrd="0" presId="urn:microsoft.com/office/officeart/2005/8/layout/radial6"/>
    <dgm:cxn modelId="{D751EEB4-FA91-46E0-9DAE-EDB9FDA791CD}" srcId="{D0C899FC-9F8A-44A0-BC44-8DCCA9AB006D}" destId="{6E149AD2-7E8F-46DB-A1DB-1AAED4089B9D}" srcOrd="2" destOrd="0" parTransId="{830C7F7C-64C1-48C1-9681-1245E3CE7E4B}" sibTransId="{4E96DD9D-B9DB-4B90-A5A1-D7DAA4E24B38}"/>
    <dgm:cxn modelId="{6ED614D1-38B7-420A-99E0-1CE32DB80E19}" type="presOf" srcId="{FF9C2127-0ED2-4220-A3B6-DDC8FDB5A2DD}" destId="{E2C755E2-C596-4C7D-A2E3-F8E5BFC2A619}" srcOrd="0" destOrd="0" presId="urn:microsoft.com/office/officeart/2005/8/layout/radial6"/>
    <dgm:cxn modelId="{D525A8D7-E6AD-47E1-A482-E3419257AA5D}" type="presOf" srcId="{47029598-24F7-4C5E-B39D-38762AF369A7}" destId="{268030DE-FDE6-4FE6-9E16-010D1EE4E5CE}" srcOrd="0" destOrd="0" presId="urn:microsoft.com/office/officeart/2005/8/layout/radial6"/>
    <dgm:cxn modelId="{CEE8A876-818C-4F17-9FF3-D9F544D6D50E}" type="presParOf" srcId="{E2C755E2-C596-4C7D-A2E3-F8E5BFC2A619}" destId="{04E637FE-AD22-490C-B87D-463A961A411F}" srcOrd="0" destOrd="0" presId="urn:microsoft.com/office/officeart/2005/8/layout/radial6"/>
    <dgm:cxn modelId="{48E35B5A-86B0-448D-BB5E-4D2125658D4C}" type="presParOf" srcId="{E2C755E2-C596-4C7D-A2E3-F8E5BFC2A619}" destId="{B6CF0F6E-4989-46D8-9F9E-CC5090FE1D77}" srcOrd="1" destOrd="0" presId="urn:microsoft.com/office/officeart/2005/8/layout/radial6"/>
    <dgm:cxn modelId="{58CC705E-8DA0-4243-A23C-AA9584A00E17}" type="presParOf" srcId="{E2C755E2-C596-4C7D-A2E3-F8E5BFC2A619}" destId="{9A7742EB-3E28-4622-9487-C8A7286350CC}" srcOrd="2" destOrd="0" presId="urn:microsoft.com/office/officeart/2005/8/layout/radial6"/>
    <dgm:cxn modelId="{8BE9986A-0C4A-476D-8B2B-FE61B0DEDE29}" type="presParOf" srcId="{E2C755E2-C596-4C7D-A2E3-F8E5BFC2A619}" destId="{268030DE-FDE6-4FE6-9E16-010D1EE4E5CE}" srcOrd="3" destOrd="0" presId="urn:microsoft.com/office/officeart/2005/8/layout/radial6"/>
    <dgm:cxn modelId="{E8DFA626-D681-48A7-9BF0-01B22B8955DE}" type="presParOf" srcId="{E2C755E2-C596-4C7D-A2E3-F8E5BFC2A619}" destId="{4C65B0FF-9230-45EA-A411-4F8904858E11}" srcOrd="4" destOrd="0" presId="urn:microsoft.com/office/officeart/2005/8/layout/radial6"/>
    <dgm:cxn modelId="{560996C0-6B69-46B9-B7B5-A1527FFE7889}" type="presParOf" srcId="{E2C755E2-C596-4C7D-A2E3-F8E5BFC2A619}" destId="{E48A43CC-6994-4755-90E4-F55D69C7DA8B}" srcOrd="5" destOrd="0" presId="urn:microsoft.com/office/officeart/2005/8/layout/radial6"/>
    <dgm:cxn modelId="{FC292F01-6104-4EA5-9840-E26837CD6C08}" type="presParOf" srcId="{E2C755E2-C596-4C7D-A2E3-F8E5BFC2A619}" destId="{69B2B6A1-E179-4D19-B845-342460FC7064}" srcOrd="6" destOrd="0" presId="urn:microsoft.com/office/officeart/2005/8/layout/radial6"/>
    <dgm:cxn modelId="{4F0F18EA-D1EB-43B0-937B-C8A251CD51B0}" type="presParOf" srcId="{E2C755E2-C596-4C7D-A2E3-F8E5BFC2A619}" destId="{4C2A11E7-A819-4A82-8BE6-E366E2F04524}" srcOrd="7" destOrd="0" presId="urn:microsoft.com/office/officeart/2005/8/layout/radial6"/>
    <dgm:cxn modelId="{6F42C2C8-FFF6-4DD6-83C7-DFB9450D7FC8}" type="presParOf" srcId="{E2C755E2-C596-4C7D-A2E3-F8E5BFC2A619}" destId="{000E806C-3AD5-45D0-B2D5-F81BB530B7DA}" srcOrd="8" destOrd="0" presId="urn:microsoft.com/office/officeart/2005/8/layout/radial6"/>
    <dgm:cxn modelId="{633CD4E2-1E42-462B-B0E1-0990F00C273C}" type="presParOf" srcId="{E2C755E2-C596-4C7D-A2E3-F8E5BFC2A619}" destId="{5756D193-1399-4F06-AB4A-0E180F4ACA98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56D193-1399-4F06-AB4A-0E180F4ACA98}">
      <dsp:nvSpPr>
        <dsp:cNvPr id="0" name=""/>
        <dsp:cNvSpPr/>
      </dsp:nvSpPr>
      <dsp:spPr>
        <a:xfrm>
          <a:off x="916659" y="613601"/>
          <a:ext cx="4100216" cy="4100216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9B2B6A1-E179-4D19-B845-342460FC7064}">
      <dsp:nvSpPr>
        <dsp:cNvPr id="0" name=""/>
        <dsp:cNvSpPr/>
      </dsp:nvSpPr>
      <dsp:spPr>
        <a:xfrm>
          <a:off x="916659" y="613601"/>
          <a:ext cx="4100216" cy="4100216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gradFill rotWithShape="0">
          <a:gsLst>
            <a:gs pos="0">
              <a:schemeClr val="accent2">
                <a:hueOff val="3221807"/>
                <a:satOff val="-9246"/>
                <a:lumOff val="-1480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3221807"/>
                <a:satOff val="-9246"/>
                <a:lumOff val="-1480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3221807"/>
                <a:satOff val="-9246"/>
                <a:lumOff val="-1480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8030DE-FDE6-4FE6-9E16-010D1EE4E5CE}">
      <dsp:nvSpPr>
        <dsp:cNvPr id="0" name=""/>
        <dsp:cNvSpPr/>
      </dsp:nvSpPr>
      <dsp:spPr>
        <a:xfrm>
          <a:off x="916659" y="613601"/>
          <a:ext cx="4100216" cy="4100216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4E637FE-AD22-490C-B87D-463A961A411F}">
      <dsp:nvSpPr>
        <dsp:cNvPr id="0" name=""/>
        <dsp:cNvSpPr/>
      </dsp:nvSpPr>
      <dsp:spPr>
        <a:xfrm>
          <a:off x="2022269" y="1719211"/>
          <a:ext cx="1888996" cy="18889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Analyses</a:t>
          </a:r>
        </a:p>
      </dsp:txBody>
      <dsp:txXfrm>
        <a:off x="2298906" y="1995848"/>
        <a:ext cx="1335722" cy="1335722"/>
      </dsp:txXfrm>
    </dsp:sp>
    <dsp:sp modelId="{B6CF0F6E-4989-46D8-9F9E-CC5090FE1D77}">
      <dsp:nvSpPr>
        <dsp:cNvPr id="0" name=""/>
        <dsp:cNvSpPr/>
      </dsp:nvSpPr>
      <dsp:spPr>
        <a:xfrm>
          <a:off x="2305619" y="55"/>
          <a:ext cx="1322297" cy="132229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TCO</a:t>
          </a:r>
        </a:p>
      </dsp:txBody>
      <dsp:txXfrm>
        <a:off x="2499265" y="193701"/>
        <a:ext cx="935005" cy="935005"/>
      </dsp:txXfrm>
    </dsp:sp>
    <dsp:sp modelId="{4C65B0FF-9230-45EA-A411-4F8904858E11}">
      <dsp:nvSpPr>
        <dsp:cNvPr id="0" name=""/>
        <dsp:cNvSpPr/>
      </dsp:nvSpPr>
      <dsp:spPr>
        <a:xfrm>
          <a:off x="4039839" y="3003813"/>
          <a:ext cx="1322297" cy="1322297"/>
        </a:xfrm>
        <a:prstGeom prst="ellipse">
          <a:avLst/>
        </a:prstGeom>
        <a:gradFill rotWithShape="0">
          <a:gsLst>
            <a:gs pos="0">
              <a:schemeClr val="accent2">
                <a:hueOff val="3221807"/>
                <a:satOff val="-9246"/>
                <a:lumOff val="-1480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3221807"/>
                <a:satOff val="-9246"/>
                <a:lumOff val="-1480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3221807"/>
                <a:satOff val="-9246"/>
                <a:lumOff val="-1480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Emissions Footprints</a:t>
          </a:r>
        </a:p>
      </dsp:txBody>
      <dsp:txXfrm>
        <a:off x="4233485" y="3197459"/>
        <a:ext cx="935005" cy="935005"/>
      </dsp:txXfrm>
    </dsp:sp>
    <dsp:sp modelId="{4C2A11E7-A819-4A82-8BE6-E366E2F04524}">
      <dsp:nvSpPr>
        <dsp:cNvPr id="0" name=""/>
        <dsp:cNvSpPr/>
      </dsp:nvSpPr>
      <dsp:spPr>
        <a:xfrm>
          <a:off x="571398" y="3003813"/>
          <a:ext cx="1322297" cy="1322297"/>
        </a:xfrm>
        <a:prstGeom prst="ellipse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Operations</a:t>
          </a:r>
        </a:p>
      </dsp:txBody>
      <dsp:txXfrm>
        <a:off x="765044" y="3197459"/>
        <a:ext cx="935005" cy="935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3502F-95C4-4B6F-90F0-BF8A57F210C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405D9-2F3B-426D-952F-9C8305B45A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EC52F-CFEE-92A3-F29D-53BBECF89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B8629-D850-8777-9FA1-AD789B1124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322B4-52A9-6EED-7319-5C76CBE42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289512-2206-9D57-C42C-E7564FD63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968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2FC5C-8C4D-B5C4-D445-8E601F1D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D11E1-F4A4-8277-789A-B5531EA56D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4DABB9-F074-1EF7-F544-38732A86C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36CE5-B996-9543-1657-2E413B80D3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058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862B7-2903-B3E2-2B4B-49266E464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6A32D6-9BEF-29B6-3B7F-DB14F49C5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C8ABC7-BFA1-08FF-742F-73DB9C9CB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34C0E2-8D62-BDC2-2DD2-0E44B13E6C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344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147B-0020-6CCD-6A12-488BAE8AD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7D2C-E82B-485E-137C-6FFADE5590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AD1F4A-44A5-BAC3-C59B-7C811F5A7C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71E58D-659C-1AF2-784E-FE2B56D29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618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9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C64E-D37D-016C-3069-DB877DB67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BE977-5D65-0197-1E1B-ED80396B1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88746D-A03F-F348-5963-EAD59FDAF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3567B2-2479-B02E-692C-D6D48B9EFA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4EF8-BBE7-4426-96E2-0641792AAF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524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D6326-BCA8-833A-7BAC-5C0258552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75D139-1B03-1366-70E6-462CB0EA36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9C9AA1-503A-3163-CB77-F92F87A9A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DBBEA5-A704-0870-CE31-5B9ACB559B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62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5E117-83D0-37CB-4E82-006426533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26DCE8-DB6A-D31D-4A84-6BCF64CD25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3FC790-AE1C-0D66-F10F-A8AE6A83F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8F458-B755-22D9-7EBF-A1B6464A7F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974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38804-88CF-6029-CD65-D591804D6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5317F4-4AE3-57BE-648E-752364BAF5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D1BAB7-2A06-5917-9C09-09A52D96A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FCC97-E2EE-AD92-CAD1-69B5439F7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52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88150-65FF-DA13-A60A-0B2D055DB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D3946-FE5B-C8CC-A63F-54DBB125B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1D3F47-86B9-2D7B-98D6-BCE672141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4CF499-FD84-D833-1275-405A31108E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335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18C1A-EC5A-9E00-95D9-F3921128D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38467E-5451-5C1D-6335-F1AFF046AB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7D9B2E-A8A7-DCDA-1A56-433FACC360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F98F88-CFCF-DCC1-3CA7-0BE11A78CF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418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4C411-5BA3-D5BF-7211-B411C3186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F9D3B5-F9CD-EE6B-5D5E-AE0572D172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67BE7F-7489-47E2-B240-53B30D3DF7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9E0771-D24A-0BA9-E51B-0891B13A32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9118A9-6EC7-4CA9-B72B-6477BAF54E5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520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D3DC1-2C57-A145-BB19-272A996FC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06979-56A9-8939-0BDC-B70F18DB6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00013-73F8-7BC1-8D9E-F887F81AF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DA295-258B-9068-BEC4-36EF71FD3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97019-1660-ACF4-D338-E210DFDF0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DA8BD-B312-BEEA-2741-1AD88ADD2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0CBDEE-B904-171F-BDAE-266E8CEA92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3B21D-53B4-B701-CD3C-53594470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2793C-E227-1CB1-41B0-2B0028132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A1BAF-8B06-18C7-91FD-09A5935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8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7F035C-91A3-B7D2-1ED2-5E8BFD0BEA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65B30F-DEF7-C043-5AE9-D10B0F645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1CAF2-A88D-9328-AE9B-3ABC6C17C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2FE88-EB7E-FAEF-5E44-DB4F52823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583D5-D10C-0A14-D7EF-10856AA8F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03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609886" cy="834887"/>
          </a:xfrm>
          <a:solidFill>
            <a:srgbClr val="173C66"/>
          </a:solidFill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b="1" kern="1200" dirty="0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97008" y="6356350"/>
            <a:ext cx="2610679" cy="365125"/>
          </a:xfrm>
        </p:spPr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601739" y="0"/>
            <a:ext cx="1590261" cy="836125"/>
            <a:chOff x="10601739" y="0"/>
            <a:chExt cx="1590261" cy="836125"/>
          </a:xfrm>
        </p:grpSpPr>
        <p:sp>
          <p:nvSpPr>
            <p:cNvPr id="12" name="Rectangle 11"/>
            <p:cNvSpPr/>
            <p:nvPr userDrawn="1"/>
          </p:nvSpPr>
          <p:spPr>
            <a:xfrm>
              <a:off x="10601739" y="0"/>
              <a:ext cx="1590261" cy="836125"/>
            </a:xfrm>
            <a:prstGeom prst="rect">
              <a:avLst/>
            </a:prstGeom>
            <a:solidFill>
              <a:srgbClr val="173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1" name="Group 10"/>
            <p:cNvGrpSpPr/>
            <p:nvPr userDrawn="1"/>
          </p:nvGrpSpPr>
          <p:grpSpPr>
            <a:xfrm>
              <a:off x="10654018" y="3042"/>
              <a:ext cx="1339057" cy="830996"/>
              <a:chOff x="10654018" y="-14748"/>
              <a:chExt cx="1339057" cy="830996"/>
            </a:xfrm>
          </p:grpSpPr>
          <p:sp>
            <p:nvSpPr>
              <p:cNvPr id="7" name="Parallelogram 6">
                <a:extLst>
                  <a:ext uri="{FF2B5EF4-FFF2-40B4-BE49-F238E27FC236}">
                    <a16:creationId xmlns:a16="http://schemas.microsoft.com/office/drawing/2014/main" id="{4C7A6FE8-7B6B-4EDF-8428-DEB778299F2B}"/>
                  </a:ext>
                </a:extLst>
              </p:cNvPr>
              <p:cNvSpPr/>
              <p:nvPr userDrawn="1"/>
            </p:nvSpPr>
            <p:spPr>
              <a:xfrm>
                <a:off x="10654018" y="-14748"/>
                <a:ext cx="855677" cy="830996"/>
              </a:xfrm>
              <a:prstGeom prst="parallelogram">
                <a:avLst>
                  <a:gd name="adj" fmla="val 66353"/>
                </a:avLst>
              </a:prstGeom>
              <a:solidFill>
                <a:srgbClr val="DDA3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Parallelogram 7">
                <a:extLst>
                  <a:ext uri="{FF2B5EF4-FFF2-40B4-BE49-F238E27FC236}">
                    <a16:creationId xmlns:a16="http://schemas.microsoft.com/office/drawing/2014/main" id="{6DC3798C-EA28-44A0-96FC-EBD796A3D9EE}"/>
                  </a:ext>
                </a:extLst>
              </p:cNvPr>
              <p:cNvSpPr/>
              <p:nvPr userDrawn="1"/>
            </p:nvSpPr>
            <p:spPr>
              <a:xfrm>
                <a:off x="11137398" y="-6360"/>
                <a:ext cx="855677" cy="822607"/>
              </a:xfrm>
              <a:prstGeom prst="parallelogram">
                <a:avLst>
                  <a:gd name="adj" fmla="val 66353"/>
                </a:avLst>
              </a:prstGeom>
              <a:solidFill>
                <a:srgbClr val="A81C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14717B17-3E8E-4F44-B3DD-4B7C50926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5561" y="6356350"/>
            <a:ext cx="123235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8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E3B71-292F-69DB-7A22-3FB96DB6B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28804-3304-56EB-B074-88FAED438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B1959-B22A-254F-48D0-17E86122B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FBFB0-CE9B-C95A-6FA9-0BDDD9FBA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1D2D4-21AA-18AE-A78D-3FFF94AA2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6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18503-E8D0-8729-84FD-638808F41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A581F-5670-7483-F5B6-A6CBFA26C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D32C8-5F5A-A141-69C0-D85C51A9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5B97E-AD55-E26B-276E-556EBD601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1B404-612F-9440-E478-D65AC1B27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86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7E32B-7E7C-97AA-4B4E-5B4AC4C0F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0FB98-C1C6-2FF6-F3B2-21E3A1D8FD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D95308-2DA9-7140-01D7-392DC9D6F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BAA18B-2358-1EB1-862C-3DF47FBD5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4AB70-3086-8B9B-6D45-7F1CD6CD1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E33F37-DE35-480B-EB06-4039B9401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5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FC080-5C6D-D38F-3B34-0B5582DAE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64165-852B-4073-E751-27B486B3F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D22F0F-21C1-E347-246F-8589D8E2F2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ACC5D3-C29C-1F60-5938-50F549C8EF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DF387E-A055-1946-180A-75998DA703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B21F3C-EDFA-3B3A-FA29-456564F2E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37CD23-7B05-CB00-49B1-A198E329B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82C4A9-B765-3829-4E88-21918B5A1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52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1A983-9C59-CFB8-0F50-0DEC6C000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B40404-CA9F-16A4-355C-E490445B3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9E9CD-C5A0-84A6-2A2C-78C332A61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D3466-C18D-BBA4-73DA-7957B5F3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04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1C99FF-7BF5-F3C8-B1FA-C75B2A520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7243E5-936A-2D97-A23A-287E0454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90E1D-5C8E-4CA2-7D2E-EB03D96B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43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ED2F1-DE19-001E-04BB-4985A834D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D69E5-2CE4-330F-5EAA-6B61D9001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9D365-FED0-7BAA-2E49-071402484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0113E6-F397-BDB7-D268-6E8D4E0A4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0DA93-7791-A3B4-9E0B-8C9879EFD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1CE87B-859B-0F40-30B3-9D027E2C6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26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78787-2ACE-4719-72FE-BF51B6F38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0E2CF4-B776-5025-AFA9-C70EDC39C4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7171B-FB59-6BCF-CD78-38EE71568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9B1A7-D398-60A9-5833-C479E37C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C8D0CB-0AC1-168D-A922-B6856B91B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180B3-56E3-99B8-EEBF-E78469394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44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2E8670-678B-53E5-A975-76C50919B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33517-FCA6-F072-8431-48359F306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F6556-EE6A-A3DF-5F85-FD2214850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September 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9C35-DF15-1638-F56E-30640063A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C695F-24ED-0591-DCE2-623BCE5DB2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5EBA3-1788-41B1-A468-58264313B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8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nonless.com/participants/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results-2025.runonless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nonless.com/" TargetMode="External"/><Relationship Id="rId2" Type="http://schemas.openxmlformats.org/officeDocument/2006/relationships/hyperlink" Target="http://www.nacfe.org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NACFE_Freight" TargetMode="External"/><Relationship Id="rId13" Type="http://schemas.openxmlformats.org/officeDocument/2006/relationships/hyperlink" Target="https://nacfe.org/" TargetMode="External"/><Relationship Id="rId18" Type="http://schemas.openxmlformats.org/officeDocument/2006/relationships/hyperlink" Target="https://www.instagram.com/runonless_by_nacfe/" TargetMode="External"/><Relationship Id="rId3" Type="http://schemas.openxmlformats.org/officeDocument/2006/relationships/image" Target="../media/image55.png"/><Relationship Id="rId7" Type="http://schemas.openxmlformats.org/officeDocument/2006/relationships/hyperlink" Target="https://www.facebook.com/TruckingEfficiency" TargetMode="External"/><Relationship Id="rId12" Type="http://schemas.openxmlformats.org/officeDocument/2006/relationships/image" Target="../media/image58.png"/><Relationship Id="rId17" Type="http://schemas.openxmlformats.org/officeDocument/2006/relationships/image" Target="../media/image60.png"/><Relationship Id="rId2" Type="http://schemas.openxmlformats.org/officeDocument/2006/relationships/image" Target="../media/image54.png"/><Relationship Id="rId16" Type="http://schemas.openxmlformats.org/officeDocument/2006/relationships/hyperlink" Target="mailto:David.Schaller@NACFE.org" TargetMode="External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linkedin.com/groups/12553768/" TargetMode="External"/><Relationship Id="rId11" Type="http://schemas.openxmlformats.org/officeDocument/2006/relationships/image" Target="../media/image57.png"/><Relationship Id="rId5" Type="http://schemas.openxmlformats.org/officeDocument/2006/relationships/hyperlink" Target="https://www.linkedin.com/groups/2892512/" TargetMode="External"/><Relationship Id="rId15" Type="http://schemas.openxmlformats.org/officeDocument/2006/relationships/image" Target="../media/image59.png"/><Relationship Id="rId10" Type="http://schemas.openxmlformats.org/officeDocument/2006/relationships/hyperlink" Target="https://www.bing.com/videos/search?wlsso=1&amp;wlexpsignin=1&amp;q=vimeo+nacfe&amp;qft=+filterui:msite-vimeo.com&amp;FORM=VRFLTR" TargetMode="External"/><Relationship Id="rId19" Type="http://schemas.openxmlformats.org/officeDocument/2006/relationships/image" Target="../media/image61.png"/><Relationship Id="rId4" Type="http://schemas.openxmlformats.org/officeDocument/2006/relationships/image" Target="../media/image56.png"/><Relationship Id="rId9" Type="http://schemas.openxmlformats.org/officeDocument/2006/relationships/hyperlink" Target="https://twitter.com/runonless" TargetMode="External"/><Relationship Id="rId14" Type="http://schemas.openxmlformats.org/officeDocument/2006/relationships/hyperlink" Target="https://runonless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nonless.com/2017" TargetMode="External"/><Relationship Id="rId13" Type="http://schemas.openxmlformats.org/officeDocument/2006/relationships/image" Target="../media/image14.jpeg"/><Relationship Id="rId18" Type="http://schemas.openxmlformats.org/officeDocument/2006/relationships/image" Target="../media/image17.png"/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17" Type="http://schemas.openxmlformats.org/officeDocument/2006/relationships/hyperlink" Target="https://runonless.com/wp-content/uploads/RoL-Messy-Middle-Promo.pdf" TargetMode="External"/><Relationship Id="rId2" Type="http://schemas.openxmlformats.org/officeDocument/2006/relationships/image" Target="../media/image8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nonless.com/regional-report" TargetMode="External"/><Relationship Id="rId11" Type="http://schemas.openxmlformats.org/officeDocument/2006/relationships/image" Target="../media/image12.jpeg"/><Relationship Id="rId5" Type="http://schemas.openxmlformats.org/officeDocument/2006/relationships/hyperlink" Target="https://runonless.com/run-on-less-regional/" TargetMode="External"/><Relationship Id="rId15" Type="http://schemas.openxmlformats.org/officeDocument/2006/relationships/hyperlink" Target="https://runonless.com/" TargetMode="External"/><Relationship Id="rId10" Type="http://schemas.openxmlformats.org/officeDocument/2006/relationships/hyperlink" Target="https://runonless.com/electric/" TargetMode="External"/><Relationship Id="rId19" Type="http://schemas.openxmlformats.org/officeDocument/2006/relationships/image" Target="../media/image18.jpeg"/><Relationship Id="rId4" Type="http://schemas.openxmlformats.org/officeDocument/2006/relationships/hyperlink" Target="https://runonless.com/run-on-less-2017/" TargetMode="External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runonless.com/run-on-less-electric-depot-report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hyperlink" Target="https://nacfe.org/research/thought-leadership/navigating-the-messy-middl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nacfe.org/research/thought-leadership/#the-messy-middle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runonless.com/bootcam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200ED-9BAA-4B41-8C5B-492C708A58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829" y="298450"/>
            <a:ext cx="5391658" cy="156844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800" b="1" dirty="0"/>
              <a:t>Alternative Fuels in </a:t>
            </a:r>
            <a:br>
              <a:rPr lang="en-US" sz="4800" b="1" dirty="0"/>
            </a:br>
            <a:r>
              <a:rPr lang="en-US" sz="4800" b="1" dirty="0"/>
              <a:t>Long Haul Trucking</a:t>
            </a:r>
            <a:endParaRPr lang="en-US" sz="4000" b="1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6161B6F-0B59-453D-A3B8-34805D5AFD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829" y="3790172"/>
            <a:ext cx="6525418" cy="1142445"/>
          </a:xfrm>
        </p:spPr>
        <p:txBody>
          <a:bodyPr>
            <a:normAutofit/>
          </a:bodyPr>
          <a:lstStyle/>
          <a:p>
            <a:r>
              <a:rPr lang="en-US" sz="2800" dirty="0"/>
              <a:t>October 28, 2025</a:t>
            </a:r>
          </a:p>
          <a:p>
            <a:r>
              <a:rPr lang="en-US" sz="2800" b="1" dirty="0"/>
              <a:t>Dave Schaller</a:t>
            </a:r>
            <a:r>
              <a:rPr lang="en-US" sz="2800" dirty="0"/>
              <a:t>: Director, Special Projects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BE55AE94-3E50-4A3D-B5FD-9F7FF5DFFF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157" y="5367620"/>
            <a:ext cx="2714584" cy="8042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A1C123-DA92-EE27-68A6-5574C86A3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702" y="0"/>
            <a:ext cx="520429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382132-E1FA-79A9-9186-C89DF2BE0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93" y="4880437"/>
            <a:ext cx="2656410" cy="18973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AD72AEB-55CC-5855-C218-780D1C834A9B}"/>
              </a:ext>
            </a:extLst>
          </p:cNvPr>
          <p:cNvSpPr txBox="1">
            <a:spLocks/>
          </p:cNvSpPr>
          <p:nvPr/>
        </p:nvSpPr>
        <p:spPr>
          <a:xfrm>
            <a:off x="76515" y="2301902"/>
            <a:ext cx="5003485" cy="11424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br>
              <a:rPr lang="en-US" sz="4800" b="1" dirty="0"/>
            </a:br>
            <a:r>
              <a:rPr lang="en-US" sz="2800" b="1" dirty="0">
                <a:solidFill>
                  <a:srgbClr val="2F6C4D"/>
                </a:solidFill>
                <a:latin typeface="+mn-lt"/>
                <a:ea typeface="+mn-ea"/>
                <a:cs typeface="+mn-cs"/>
              </a:rPr>
              <a:t>Transportation &amp; Innovation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rgbClr val="2F6C4D"/>
                </a:solidFill>
                <a:latin typeface="+mn-lt"/>
                <a:ea typeface="+mn-ea"/>
                <a:cs typeface="+mn-cs"/>
              </a:rPr>
              <a:t>Expo 2025</a:t>
            </a:r>
            <a:endParaRPr lang="en-US" sz="4000" b="1" kern="100" dirty="0">
              <a:solidFill>
                <a:srgbClr val="2F6C4D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Wisconsin Clean Cities">
            <a:extLst>
              <a:ext uri="{FF2B5EF4-FFF2-40B4-BE49-F238E27FC236}">
                <a16:creationId xmlns:a16="http://schemas.microsoft.com/office/drawing/2014/main" id="{0FB6EF41-2BE6-E33C-558A-016D50A13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677" y="1942908"/>
            <a:ext cx="204787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74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6B86-D61A-265F-E693-9C2AA030A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E9575-4C50-EB57-671F-300A1EABA563}"/>
              </a:ext>
            </a:extLst>
          </p:cNvPr>
          <p:cNvSpPr txBox="1"/>
          <p:nvPr/>
        </p:nvSpPr>
        <p:spPr>
          <a:xfrm>
            <a:off x="0" y="-1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Helvetica" charset="0"/>
                <a:cs typeface="Helvetica" charset="0"/>
              </a:rPr>
              <a:t> Site Visits – Profiles’ Development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65C92062-1DD9-080B-1FA6-B4D136EA3CF2}"/>
              </a:ext>
            </a:extLst>
          </p:cNvPr>
          <p:cNvSpPr/>
          <p:nvPr/>
        </p:nvSpPr>
        <p:spPr>
          <a:xfrm>
            <a:off x="10654019" y="-7544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192A209C-493B-EF1A-399C-2CBD941F1346}"/>
              </a:ext>
            </a:extLst>
          </p:cNvPr>
          <p:cNvSpPr/>
          <p:nvPr/>
        </p:nvSpPr>
        <p:spPr>
          <a:xfrm>
            <a:off x="11137399" y="1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group of men standing next to a camera&#10;&#10;AI-generated content may be incorrect.">
            <a:extLst>
              <a:ext uri="{FF2B5EF4-FFF2-40B4-BE49-F238E27FC236}">
                <a16:creationId xmlns:a16="http://schemas.microsoft.com/office/drawing/2014/main" id="{89ED971C-B0E0-8A30-D119-3B06FBB584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00452" y="846239"/>
            <a:ext cx="6276465" cy="4868761"/>
          </a:xfrm>
          <a:prstGeom prst="rect">
            <a:avLst/>
          </a:prstGeom>
        </p:spPr>
      </p:pic>
      <p:pic>
        <p:nvPicPr>
          <p:cNvPr id="8" name="Picture 7" descr="A group of men standing next to a truck&#10;&#10;AI-generated content may be incorrect.">
            <a:extLst>
              <a:ext uri="{FF2B5EF4-FFF2-40B4-BE49-F238E27FC236}">
                <a16:creationId xmlns:a16="http://schemas.microsoft.com/office/drawing/2014/main" id="{B7F31045-475F-CFA8-0EAC-BD9CB41E03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47936"/>
            <a:ext cx="5642297" cy="5991776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60D114-CD94-37B0-7D69-77D79CECE7A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9E46A7-3FF5-50A9-A422-F4479176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10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008C6B-4F00-00E3-16C6-63BDC2A084B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10E41D7-0DF9-6780-C910-89BC34F5ABB9}"/>
              </a:ext>
            </a:extLst>
          </p:cNvPr>
          <p:cNvSpPr txBox="1"/>
          <p:nvPr/>
        </p:nvSpPr>
        <p:spPr>
          <a:xfrm>
            <a:off x="5900452" y="5894685"/>
            <a:ext cx="2862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Profile Videos Here</a:t>
            </a:r>
            <a:endParaRPr lang="en-US" sz="2400" b="1" u="sn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94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BF88E-AA9C-C92D-33BB-8A5F5FB71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0DD636-5EF4-0EF5-2468-6F65B482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855B69-238A-6F94-7AA4-2E10436D0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00B0F0"/>
                </a:solidFill>
              </a:rPr>
              <a:t> September 2025 Data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528D42-904B-B715-E499-8647B9F83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A1BE77-0C85-FE36-6BB8-8D4E7FB8A9E5}"/>
              </a:ext>
            </a:extLst>
          </p:cNvPr>
          <p:cNvSpPr txBox="1"/>
          <p:nvPr/>
        </p:nvSpPr>
        <p:spPr>
          <a:xfrm>
            <a:off x="5211318" y="849488"/>
            <a:ext cx="66568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/>
              <a:t>18 Days ended Sept 25</a:t>
            </a:r>
            <a:r>
              <a:rPr lang="en-US" sz="4000" b="1" baseline="30000" dirty="0"/>
              <a:t>th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/>
              <a:t>14 Trucks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/>
              <a:t>Similar metrics for all four solution alternatives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/>
              <a:t>Select any fleet, units of measure &amp; time period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C9A341-8F60-5388-115E-A7A27E7A67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944" t="11200" r="34723" b="18400"/>
          <a:stretch>
            <a:fillRect/>
          </a:stretch>
        </p:blipFill>
        <p:spPr>
          <a:xfrm>
            <a:off x="667512" y="849488"/>
            <a:ext cx="4142232" cy="6008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440B7D-F828-1208-7A0A-2B868CA28060}"/>
              </a:ext>
            </a:extLst>
          </p:cNvPr>
          <p:cNvSpPr txBox="1"/>
          <p:nvPr/>
        </p:nvSpPr>
        <p:spPr>
          <a:xfrm>
            <a:off x="5304943" y="5454947"/>
            <a:ext cx="2812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Truck Metrics Here</a:t>
            </a:r>
            <a:endParaRPr lang="en-US" sz="2400" b="1" u="sn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35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CCE2A-E293-E004-5B02-361146C0D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03292-8618-8F25-454B-9586B8967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chemeClr val="accent4"/>
                </a:solidFill>
              </a:rPr>
              <a:t>Diesel Fleets (ULSD, RD &amp; B99)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EC21C-D520-54B6-2566-00D588C99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 descr="A blue semi truck on the road&#10;&#10;AI-generated content may be incorrect.">
            <a:extLst>
              <a:ext uri="{FF2B5EF4-FFF2-40B4-BE49-F238E27FC236}">
                <a16:creationId xmlns:a16="http://schemas.microsoft.com/office/drawing/2014/main" id="{E05F98FD-0719-B728-B943-E9FC9E19680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28" y="837055"/>
            <a:ext cx="5300312" cy="2981425"/>
          </a:xfrm>
          <a:prstGeom prst="rect">
            <a:avLst/>
          </a:prstGeom>
        </p:spPr>
      </p:pic>
      <p:pic>
        <p:nvPicPr>
          <p:cNvPr id="7" name="Picture 6" descr="A blue semi truck on a road&#10;&#10;AI-generated content may be incorrect.">
            <a:extLst>
              <a:ext uri="{FF2B5EF4-FFF2-40B4-BE49-F238E27FC236}">
                <a16:creationId xmlns:a16="http://schemas.microsoft.com/office/drawing/2014/main" id="{F3E5A01A-A08D-6C1B-B7CC-379A3C7BB4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8" y="3867912"/>
            <a:ext cx="5315712" cy="2990088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B169BC-EB17-FDCC-3DDF-F6100EBAB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 descr="A white truck with a yellow trailer&#10;&#10;AI-generated content may be incorrect.">
            <a:extLst>
              <a:ext uri="{FF2B5EF4-FFF2-40B4-BE49-F238E27FC236}">
                <a16:creationId xmlns:a16="http://schemas.microsoft.com/office/drawing/2014/main" id="{DA024B2E-2274-7975-F3B1-1C7D7C1D20D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3398" y="3863748"/>
            <a:ext cx="5323114" cy="2994252"/>
          </a:xfrm>
          <a:prstGeom prst="rect">
            <a:avLst/>
          </a:prstGeom>
        </p:spPr>
      </p:pic>
      <p:pic>
        <p:nvPicPr>
          <p:cNvPr id="10" name="Picture 9" descr="A white truck with orange trailer&#10;&#10;AI-generated content may be incorrect.">
            <a:extLst>
              <a:ext uri="{FF2B5EF4-FFF2-40B4-BE49-F238E27FC236}">
                <a16:creationId xmlns:a16="http://schemas.microsoft.com/office/drawing/2014/main" id="{3B07C1D5-7898-BC26-7E77-FE7150232AD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3398" y="832755"/>
            <a:ext cx="5312229" cy="29881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71EC23-4CF9-5A5C-A86F-EF4D2ACD0327}"/>
              </a:ext>
            </a:extLst>
          </p:cNvPr>
          <p:cNvSpPr txBox="1"/>
          <p:nvPr/>
        </p:nvSpPr>
        <p:spPr>
          <a:xfrm>
            <a:off x="1170432" y="1728216"/>
            <a:ext cx="10012680" cy="378565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Two travelled 22,550 miles at an average of 11.6 MPG.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One truck equipped to run on 99% biodiesel ran 5,418 miles at 9.5 MPG.</a:t>
            </a:r>
          </a:p>
        </p:txBody>
      </p:sp>
    </p:spTree>
    <p:extLst>
      <p:ext uri="{BB962C8B-B14F-4D97-AF65-F5344CB8AC3E}">
        <p14:creationId xmlns:p14="http://schemas.microsoft.com/office/powerpoint/2010/main" val="335861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928BE-A193-9150-5548-9C47482C4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F6518-540F-83AB-767F-1F06ADC56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chemeClr val="accent4"/>
                </a:solidFill>
              </a:rPr>
              <a:t>Natural Gas Fleets (CNG/RNG)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22669A-2998-4433-B206-841148888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 descr="A black truck with a trailer&#10;&#10;AI-generated content may be incorrect.">
            <a:extLst>
              <a:ext uri="{FF2B5EF4-FFF2-40B4-BE49-F238E27FC236}">
                <a16:creationId xmlns:a16="http://schemas.microsoft.com/office/drawing/2014/main" id="{E1F20F82-601D-8761-11FC-DAD40B70CA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8232" y="831862"/>
            <a:ext cx="5316140" cy="2990329"/>
          </a:xfrm>
          <a:prstGeom prst="rect">
            <a:avLst/>
          </a:prstGeom>
        </p:spPr>
      </p:pic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0FDCEBF3-D18E-1722-E0D5-EE82F7355F51}"/>
              </a:ext>
            </a:extLst>
          </p:cNvPr>
          <p:cNvSpPr txBox="1">
            <a:spLocks/>
          </p:cNvSpPr>
          <p:nvPr/>
        </p:nvSpPr>
        <p:spPr>
          <a:xfrm>
            <a:off x="11361674" y="6356350"/>
            <a:ext cx="407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5E8315D-B292-084B-A03A-DDAE1D1E687B}" type="slidenum">
              <a:rPr lang="en-US"/>
              <a:pPr/>
              <a:t>13</a:t>
            </a:fld>
            <a:endParaRPr lang="en-US" dirty="0"/>
          </a:p>
        </p:txBody>
      </p:sp>
      <p:pic>
        <p:nvPicPr>
          <p:cNvPr id="8" name="Picture 7" descr="A truck with a tank on the side&#10;&#10;AI-generated content may be incorrect.">
            <a:extLst>
              <a:ext uri="{FF2B5EF4-FFF2-40B4-BE49-F238E27FC236}">
                <a16:creationId xmlns:a16="http://schemas.microsoft.com/office/drawing/2014/main" id="{1D0143A7-7808-CE4D-EA5D-C3832C6DA6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7288" y="3859339"/>
            <a:ext cx="5330952" cy="2998661"/>
          </a:xfrm>
          <a:prstGeom prst="rect">
            <a:avLst/>
          </a:prstGeom>
        </p:spPr>
      </p:pic>
      <p:pic>
        <p:nvPicPr>
          <p:cNvPr id="4" name="Picture 3" descr="A truck on the road&#10;&#10;AI-generated content may be incorrect.">
            <a:extLst>
              <a:ext uri="{FF2B5EF4-FFF2-40B4-BE49-F238E27FC236}">
                <a16:creationId xmlns:a16="http://schemas.microsoft.com/office/drawing/2014/main" id="{9E0F12A4-75FE-11E2-DB8F-ABA18404C8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72" y="834757"/>
            <a:ext cx="5303520" cy="29832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757285-14C7-33E6-1D12-B43560D347E5}"/>
              </a:ext>
            </a:extLst>
          </p:cNvPr>
          <p:cNvSpPr txBox="1"/>
          <p:nvPr/>
        </p:nvSpPr>
        <p:spPr>
          <a:xfrm>
            <a:off x="1216152" y="1289304"/>
            <a:ext cx="10012680" cy="452431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The three trucks ran challenging routes, heavy with double and triple trailers over 20,739 miles with a majority over 120k GVW.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Fleets used RNG with a reduced carbon intensity.</a:t>
            </a:r>
          </a:p>
        </p:txBody>
      </p:sp>
    </p:spTree>
    <p:extLst>
      <p:ext uri="{BB962C8B-B14F-4D97-AF65-F5344CB8AC3E}">
        <p14:creationId xmlns:p14="http://schemas.microsoft.com/office/powerpoint/2010/main" val="364071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C9ECF-0B4D-459A-B789-BF8A0133B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81A93C-5F69-8EA6-D956-2323E849FC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7824" y="841757"/>
            <a:ext cx="10277856" cy="60070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FE280D-F209-984E-0C01-E40CCD58B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 err="1">
                <a:solidFill>
                  <a:schemeClr val="accent4"/>
                </a:solidFill>
              </a:rPr>
              <a:t>Kleysen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57E068-78D1-7C34-899B-1242195CF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7EA76A5-414C-8F52-578F-3DCC2BE99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290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28DB0-BC77-8D0D-D48B-6AF396DA8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39B4E79-E969-444E-E02E-3E6438A2A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AD5923-570E-0F58-010C-E0646C8D7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chemeClr val="accent4"/>
                </a:solidFill>
              </a:rPr>
              <a:t>Battery Fleets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D541FD-E873-8A37-1A37-AD98E64C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 descr="A truck with blue trailers&#10;&#10;AI-generated content may be incorrect.">
            <a:extLst>
              <a:ext uri="{FF2B5EF4-FFF2-40B4-BE49-F238E27FC236}">
                <a16:creationId xmlns:a16="http://schemas.microsoft.com/office/drawing/2014/main" id="{9E588637-50BD-51CC-B029-06657C9D1A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713" y="826390"/>
            <a:ext cx="5349239" cy="3008947"/>
          </a:xfrm>
          <a:prstGeom prst="rect">
            <a:avLst/>
          </a:prstGeom>
        </p:spPr>
      </p:pic>
      <p:pic>
        <p:nvPicPr>
          <p:cNvPr id="4" name="Picture 3" descr="A truck parked at a gas station&#10;&#10;AI-generated content may be incorrect.">
            <a:extLst>
              <a:ext uri="{FF2B5EF4-FFF2-40B4-BE49-F238E27FC236}">
                <a16:creationId xmlns:a16="http://schemas.microsoft.com/office/drawing/2014/main" id="{D22EE1C3-0920-B4CC-D237-893FE2211A9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712" y="3840480"/>
            <a:ext cx="5364480" cy="3017520"/>
          </a:xfrm>
          <a:prstGeom prst="rect">
            <a:avLst/>
          </a:prstGeom>
        </p:spPr>
      </p:pic>
      <p:pic>
        <p:nvPicPr>
          <p:cNvPr id="5" name="Picture 4" descr="A red semi truck on a road&#10;&#10;AI-generated content may be incorrect.">
            <a:extLst>
              <a:ext uri="{FF2B5EF4-FFF2-40B4-BE49-F238E27FC236}">
                <a16:creationId xmlns:a16="http://schemas.microsoft.com/office/drawing/2014/main" id="{69816413-02A9-EB62-B36B-7FEEE7EEB7C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8" y="813163"/>
            <a:ext cx="5365640" cy="3018173"/>
          </a:xfrm>
          <a:prstGeom prst="rect">
            <a:avLst/>
          </a:prstGeom>
        </p:spPr>
      </p:pic>
      <p:pic>
        <p:nvPicPr>
          <p:cNvPr id="9" name="Picture 8" descr="A green semi truck with a white trailer&#10;&#10;AI-generated content may be incorrect.">
            <a:extLst>
              <a:ext uri="{FF2B5EF4-FFF2-40B4-BE49-F238E27FC236}">
                <a16:creationId xmlns:a16="http://schemas.microsoft.com/office/drawing/2014/main" id="{9AB873D7-35EE-5A17-F7C1-9E9965B6C6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8" y="3854196"/>
            <a:ext cx="5340096" cy="30038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FFFA28-7E61-FB1B-A17D-F05567B60A66}"/>
              </a:ext>
            </a:extLst>
          </p:cNvPr>
          <p:cNvSpPr txBox="1"/>
          <p:nvPr/>
        </p:nvSpPr>
        <p:spPr>
          <a:xfrm>
            <a:off x="1197864" y="1042416"/>
            <a:ext cx="10012680" cy="483209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400" b="1" dirty="0"/>
              <a:t>One 465 miles on a single charge.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400" b="1" dirty="0"/>
              <a:t>A truck slip seated covering 3,676 over the 18 days driving 52% and charging only 13% of the time.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400" b="1" dirty="0"/>
              <a:t>One covered 875 miles in a single day and 5,740 over the 18 days only using public charging.</a:t>
            </a:r>
          </a:p>
        </p:txBody>
      </p:sp>
    </p:spTree>
    <p:extLst>
      <p:ext uri="{BB962C8B-B14F-4D97-AF65-F5344CB8AC3E}">
        <p14:creationId xmlns:p14="http://schemas.microsoft.com/office/powerpoint/2010/main" val="127226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BBA9-00A9-E10E-91B6-7968ACD71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4D8D8-C626-4B45-6EAB-81E0880E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chemeClr val="accent4"/>
                </a:solidFill>
              </a:rPr>
              <a:t>SAIA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50779E-4992-488F-AD86-47221F9ECE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5448" y="6356349"/>
            <a:ext cx="788802" cy="365125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October 2025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79C3B34-37F9-74B5-5284-9F46DD42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78276" y="6356349"/>
            <a:ext cx="906648" cy="365125"/>
          </a:xfrm>
        </p:spPr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778A60-B6A7-DEE0-3005-88355318EA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27461" y="834887"/>
            <a:ext cx="10304139" cy="599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07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C4C41-4F7E-6CC5-E4D2-AE9F89D01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B3F72-1920-7A84-DCB3-D17AE1684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chemeClr val="accent4"/>
                </a:solidFill>
              </a:rPr>
              <a:t>JoyRide Logistics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FD9C3-EDC9-12EC-BFAE-951B4F5DA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D40AE08-7B76-3A9C-0291-DDB9D2925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35E543-D921-62CD-9232-8328BCC4E9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6424" y="857826"/>
            <a:ext cx="10104120" cy="599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49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F8E47-BE8E-8CAF-2A4F-32FA67D94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0EDD9-67F5-8A98-A7AD-34FFDFF45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694AB9-3459-4AA2-0033-B6F9B583D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rgbClr val="00B0F0"/>
                </a:solidFill>
              </a:rPr>
              <a:t>Hydrogen Fuel Cell Fleets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6" name="Picture 5" descr="A truck with a trailer&#10;&#10;AI-generated content may be incorrect.">
            <a:extLst>
              <a:ext uri="{FF2B5EF4-FFF2-40B4-BE49-F238E27FC236}">
                <a16:creationId xmlns:a16="http://schemas.microsoft.com/office/drawing/2014/main" id="{7ED922ED-D772-12B2-B692-5D4B538744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080" y="1211580"/>
            <a:ext cx="5340095" cy="3003803"/>
          </a:xfrm>
          <a:prstGeom prst="rect">
            <a:avLst/>
          </a:prstGeom>
        </p:spPr>
      </p:pic>
      <p:pic>
        <p:nvPicPr>
          <p:cNvPr id="8" name="Picture 7" descr="A truck parked in a parking lot&#10;&#10;AI-generated content may be incorrect.">
            <a:extLst>
              <a:ext uri="{FF2B5EF4-FFF2-40B4-BE49-F238E27FC236}">
                <a16:creationId xmlns:a16="http://schemas.microsoft.com/office/drawing/2014/main" id="{DFC1032E-DCF8-269F-C773-000B7326A71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04" y="1194632"/>
            <a:ext cx="5321807" cy="2993516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8FD5D-7D5F-E56D-006D-AEA4F87CC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3538AE-188F-67F7-30A4-559B6ADB845F}"/>
              </a:ext>
            </a:extLst>
          </p:cNvPr>
          <p:cNvSpPr txBox="1"/>
          <p:nvPr/>
        </p:nvSpPr>
        <p:spPr>
          <a:xfrm>
            <a:off x="1024128" y="1481328"/>
            <a:ext cx="10296144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High intensity urban routes with a lot of miles.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b="1" dirty="0"/>
              <a:t>One completed 4,076 miles, one day at 411, at 7.8 miles per kg H2.</a:t>
            </a:r>
          </a:p>
        </p:txBody>
      </p:sp>
    </p:spTree>
    <p:extLst>
      <p:ext uri="{BB962C8B-B14F-4D97-AF65-F5344CB8AC3E}">
        <p14:creationId xmlns:p14="http://schemas.microsoft.com/office/powerpoint/2010/main" val="157710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563EF-3055-05E8-4374-191A538FD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37B3262-511C-A0DF-E7CD-6108C9E2614E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sz="4400" dirty="0">
                <a:solidFill>
                  <a:srgbClr val="00B0F0"/>
                </a:solidFill>
              </a:rPr>
              <a:t>Initial Findings PR Oct 23, 2025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7C883C0B-179C-E82B-8FE2-005C1EB26BA7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05231445-B42E-D51C-6B3B-C755C10343EC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37F748DB-3156-C41C-CC09-B95A87D6D7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73849" y="906330"/>
            <a:ext cx="5217429" cy="5641269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Powertrain technologies in the trucking industry are constantly evolving yet must compete directly on cost and performance in an environment of shifting regulations and incentives.</a:t>
            </a:r>
          </a:p>
          <a:p>
            <a:pPr lvl="0"/>
            <a:r>
              <a:rPr lang="en-US" dirty="0"/>
              <a:t>Fleet owners, their customers, and the public continue to value sustainability efforts while still looking for good returns on their investments.</a:t>
            </a:r>
          </a:p>
          <a:p>
            <a:endParaRPr lang="en-US" sz="2400" dirty="0"/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FFE3EA9A-F4D2-95E1-E405-2DFF0765B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October 2025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30ECC7-F742-A29D-703E-0DDCD5EA6A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AB0E38-54E9-B11F-A07A-3363B61142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820"/>
          <a:stretch>
            <a:fillRect/>
          </a:stretch>
        </p:blipFill>
        <p:spPr>
          <a:xfrm>
            <a:off x="0" y="63501"/>
            <a:ext cx="6489700" cy="615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36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024811-5F3B-42CD-95D9-FC7D7FFA0D4F}"/>
              </a:ext>
            </a:extLst>
          </p:cNvPr>
          <p:cNvSpPr/>
          <p:nvPr/>
        </p:nvSpPr>
        <p:spPr>
          <a:xfrm>
            <a:off x="0" y="0"/>
            <a:ext cx="12192000" cy="830675"/>
          </a:xfrm>
          <a:prstGeom prst="rect">
            <a:avLst/>
          </a:prstGeom>
          <a:solidFill>
            <a:srgbClr val="173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DEAA30"/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North American Council for Freight Efficiency 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7F3522-3ADF-4488-B511-5D52E007B72A}"/>
              </a:ext>
            </a:extLst>
          </p:cNvPr>
          <p:cNvSpPr txBox="1"/>
          <p:nvPr/>
        </p:nvSpPr>
        <p:spPr>
          <a:xfrm flipH="1">
            <a:off x="682305" y="4524061"/>
            <a:ext cx="48604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91B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www.NACFE.org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A91B2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www.RunonLess.com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0000"/>
                  <a:lumOff val="1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D74A12E-D314-4227-B13F-88CF2B3FF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0720" y="1274793"/>
            <a:ext cx="6117335" cy="3150903"/>
          </a:xfrm>
        </p:spPr>
        <p:txBody>
          <a:bodyPr>
            <a:noAutofit/>
          </a:bodyPr>
          <a:lstStyle/>
          <a:p>
            <a:r>
              <a:rPr lang="en-US" dirty="0"/>
              <a:t>Unbiased, fuel agnostic, non-profit</a:t>
            </a:r>
          </a:p>
          <a:p>
            <a:r>
              <a:rPr lang="en-US" dirty="0"/>
              <a:t>Mission to double freight efficiency</a:t>
            </a:r>
          </a:p>
          <a:p>
            <a:r>
              <a:rPr lang="en-US" dirty="0"/>
              <a:t>All stakeholders</a:t>
            </a:r>
          </a:p>
          <a:p>
            <a:r>
              <a:rPr lang="en-US" dirty="0"/>
              <a:t>Scale available technologies, guide emerging change and Run on Less demonstrations.</a:t>
            </a: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383C790-17E4-4425-B8DA-6045FFCE067D}"/>
              </a:ext>
            </a:extLst>
          </p:cNvPr>
          <p:cNvSpPr/>
          <p:nvPr/>
        </p:nvSpPr>
        <p:spPr>
          <a:xfrm>
            <a:off x="10654019" y="1"/>
            <a:ext cx="855677" cy="830996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99FC38AB-EAB1-499F-B537-FFCBFCD95D84}"/>
              </a:ext>
            </a:extLst>
          </p:cNvPr>
          <p:cNvSpPr/>
          <p:nvPr/>
        </p:nvSpPr>
        <p:spPr>
          <a:xfrm>
            <a:off x="11137399" y="8390"/>
            <a:ext cx="855677" cy="822607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Group 4">
            <a:extLst>
              <a:ext uri="{FF2B5EF4-FFF2-40B4-BE49-F238E27FC236}">
                <a16:creationId xmlns:a16="http://schemas.microsoft.com/office/drawing/2014/main" id="{9CCA01AD-6BB1-F950-8354-E9D27ED3F764}"/>
              </a:ext>
            </a:extLst>
          </p:cNvPr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2"/>
          <a:stretch>
            <a:fillRect/>
          </a:stretch>
        </p:blipFill>
        <p:spPr bwMode="auto">
          <a:xfrm>
            <a:off x="321730" y="1025849"/>
            <a:ext cx="5335081" cy="338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CCC54C-F706-11F0-D7C4-972B40692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1A258-047E-47FF-9C5D-2DD50320579C}" type="slidenum">
              <a:rPr lang="en-US" smtClean="0"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11A7E3-93EF-9560-7F25-D86AB5A9AF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952" y="4727449"/>
            <a:ext cx="3662949" cy="122247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918D669-B454-B9CE-2C94-B1F268636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</p:spTree>
    <p:extLst>
      <p:ext uri="{BB962C8B-B14F-4D97-AF65-F5344CB8AC3E}">
        <p14:creationId xmlns:p14="http://schemas.microsoft.com/office/powerpoint/2010/main" val="968830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29751-7E22-C9A9-1A98-73C9EB5D8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376263C-09A1-886A-EAC1-2F99D766B990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sz="4400" dirty="0">
                <a:solidFill>
                  <a:srgbClr val="00B0F0"/>
                </a:solidFill>
              </a:rPr>
              <a:t>Initial Findings PR Oct 23, 2025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2EF3B902-65AB-7650-61EA-CCC0A63A2358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A9E4F73B-42A5-A639-F196-A1DBF103FAD7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6BDA886-30A1-CF21-6158-6FC942057A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85751" y="1039692"/>
            <a:ext cx="5854700" cy="5641269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Fleets have more powertrain choices from OEMs, which is creating challenges given the increasing segmentation of the truck market.</a:t>
            </a:r>
          </a:p>
          <a:p>
            <a:pPr lvl="0"/>
            <a:r>
              <a:rPr lang="en-US" dirty="0"/>
              <a:t>Recent significant powertrain advancements include a 15L natural gas engine, 400+ mile battery electric vehicles, high power fast charging stations, increased availability of renewable natural gas and bio and renewable diesel, and new high-volume OEM entrants.</a:t>
            </a:r>
          </a:p>
          <a:p>
            <a:endParaRPr lang="en-US" sz="2400" dirty="0"/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772DD48F-DF54-B484-018A-51460961A6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9150" y="6365036"/>
            <a:ext cx="1569204" cy="365125"/>
          </a:xfrm>
        </p:spPr>
        <p:txBody>
          <a:bodyPr/>
          <a:lstStyle/>
          <a:p>
            <a:r>
              <a:rPr lang="en-US" dirty="0"/>
              <a:t>October 2025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F545CA-FC98-7148-0DA2-76B0362B15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3406C6-6985-CF02-87B3-1625A6F88F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69"/>
          <a:stretch>
            <a:fillRect/>
          </a:stretch>
        </p:blipFill>
        <p:spPr>
          <a:xfrm>
            <a:off x="6235590" y="812413"/>
            <a:ext cx="5765910" cy="422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72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A7F24-070B-DF27-941C-594FA17E7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8FE8303-61B4-DF37-02D3-1974EE5E0153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sz="4400" dirty="0">
                <a:solidFill>
                  <a:srgbClr val="00B0F0"/>
                </a:solidFill>
              </a:rPr>
              <a:t>Initial Findings PR Oct 23, 2025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2146E42C-81E1-4C1B-3AE3-B0C75C70FEB9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4F27D5A6-D4C7-B49D-D178-C99475BAC526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6F0785F-5737-DD2C-39E4-5DE2213996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82956" y="969843"/>
            <a:ext cx="11443223" cy="1375792"/>
          </a:xfrm>
        </p:spPr>
        <p:txBody>
          <a:bodyPr>
            <a:noAutofit/>
          </a:bodyPr>
          <a:lstStyle/>
          <a:p>
            <a:r>
              <a:rPr lang="en-US" dirty="0"/>
              <a:t>All the powertrain technologies are improving and revealing new benefits. However, challenges persist, especially with fueling/charging infrastructure, weight, and cost. 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DB5B80DB-4F8D-951A-8D1E-2BBF63E84C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3650" y="6285747"/>
            <a:ext cx="1339850" cy="365125"/>
          </a:xfrm>
        </p:spPr>
        <p:txBody>
          <a:bodyPr/>
          <a:lstStyle/>
          <a:p>
            <a:r>
              <a:rPr lang="en-US" dirty="0"/>
              <a:t>October 2025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27F26B-C397-68AE-6A5E-FBA07BA6B7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sp>
        <p:nvSpPr>
          <p:cNvPr id="4" name="Content Placeholder 11">
            <a:extLst>
              <a:ext uri="{FF2B5EF4-FFF2-40B4-BE49-F238E27FC236}">
                <a16:creationId xmlns:a16="http://schemas.microsoft.com/office/drawing/2014/main" id="{514AB8A9-1C10-36F8-6905-5825AFCE4347}"/>
              </a:ext>
            </a:extLst>
          </p:cNvPr>
          <p:cNvSpPr txBox="1">
            <a:spLocks/>
          </p:cNvSpPr>
          <p:nvPr/>
        </p:nvSpPr>
        <p:spPr>
          <a:xfrm>
            <a:off x="152400" y="2241551"/>
            <a:ext cx="7359650" cy="4409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Natural gas trucks are satisfying the needs of diesel with more power, torque, range and quick fill times.</a:t>
            </a:r>
          </a:p>
          <a:p>
            <a:pPr lvl="1"/>
            <a:r>
              <a:rPr lang="en-US" dirty="0"/>
              <a:t>Battery electric truck range, weight and costs are becoming more competitive with diesel trucks in similar duty cycles.</a:t>
            </a:r>
          </a:p>
          <a:p>
            <a:pPr lvl="1"/>
            <a:r>
              <a:rPr lang="en-US" dirty="0"/>
              <a:t>While production of renewable fuels is increasing, it remains well below what is needed for wide scale adoption by fleets.</a:t>
            </a:r>
          </a:p>
          <a:p>
            <a:pPr lvl="1"/>
            <a:r>
              <a:rPr lang="en-US" dirty="0"/>
              <a:t>Hydrogen in freight movement is still a nascent technology but is showing promise in certain use cases.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267898-47E8-2544-EEE1-35E3CB5D14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80389" y="2186885"/>
            <a:ext cx="4559211" cy="351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69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01049-E7AE-5E04-5DDD-B21C83668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8C5BCEE-CF64-70A9-5BB8-D21473BCF399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Post Run Analyses</a:t>
            </a: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86658E59-3C23-4C90-81D1-1169A87B4B68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48485BE5-3BD5-159C-02F7-BB9F631143A6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A3D1D5C-3936-C2B2-845C-90A704F6192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-133192" y="1199072"/>
          <a:ext cx="5933536" cy="4977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8AA4499-D89D-5DB8-3646-DC0BD599F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41848" y="1009291"/>
            <a:ext cx="5961888" cy="4178659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Release a dataset for all 14 trucks on November 3</a:t>
            </a:r>
            <a:r>
              <a:rPr lang="en-US" sz="3200" baseline="30000" dirty="0"/>
              <a:t>rd</a:t>
            </a:r>
            <a:r>
              <a:rPr lang="en-US" sz="3200" dirty="0"/>
              <a:t>.</a:t>
            </a:r>
          </a:p>
          <a:p>
            <a:r>
              <a:rPr lang="en-US" sz="3200" dirty="0"/>
              <a:t>“Mechanics” of Run on Less – Messy Middle report in January.</a:t>
            </a:r>
          </a:p>
          <a:p>
            <a:r>
              <a:rPr lang="en-US" sz="3200" dirty="0"/>
              <a:t>“Potluck-Style” data analysis workshop in February.</a:t>
            </a:r>
          </a:p>
          <a:p>
            <a:pPr lvl="1"/>
            <a:r>
              <a:rPr lang="en-US" sz="2800" dirty="0"/>
              <a:t>Only fleets &amp; data analysis submitters/presenters</a:t>
            </a:r>
          </a:p>
          <a:p>
            <a:r>
              <a:rPr lang="en-US" sz="3200" dirty="0"/>
              <a:t>Publish detailed findings reports in mid-2026.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48E106-B4A6-9C4F-BF2B-26CAE222EA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372A1-8666-B8ED-A67F-B0B8A685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October 2025</a:t>
            </a:r>
          </a:p>
        </p:txBody>
      </p:sp>
    </p:spTree>
    <p:extLst>
      <p:ext uri="{BB962C8B-B14F-4D97-AF65-F5344CB8AC3E}">
        <p14:creationId xmlns:p14="http://schemas.microsoft.com/office/powerpoint/2010/main" val="3327910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485EE-1BFB-BC79-5EFF-028AD5CB8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7C0DE4-49EC-FD5C-62FD-28C972F4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74414C-3608-FCFA-89EB-BD7A5EE6C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A17E8-0240-D562-5CD0-DF21F9978C82}"/>
              </a:ext>
            </a:extLst>
          </p:cNvPr>
          <p:cNvSpPr/>
          <p:nvPr/>
        </p:nvSpPr>
        <p:spPr>
          <a:xfrm>
            <a:off x="9750552" y="0"/>
            <a:ext cx="2441448" cy="1472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B514D-5524-9D63-CC8B-54E9511FB9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965" y="0"/>
            <a:ext cx="1065007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8E1F4D-2DFA-4938-777B-1577BEE401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45536" y="1965960"/>
            <a:ext cx="5468112" cy="3392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1787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1BF086-D2E6-41AE-B170-A02F09A3A1C0}"/>
              </a:ext>
            </a:extLst>
          </p:cNvPr>
          <p:cNvSpPr/>
          <p:nvPr/>
        </p:nvSpPr>
        <p:spPr>
          <a:xfrm>
            <a:off x="3531312" y="107950"/>
            <a:ext cx="4242274" cy="3601604"/>
          </a:xfrm>
          <a:prstGeom prst="rect">
            <a:avLst/>
          </a:prstGeom>
          <a:solidFill>
            <a:srgbClr val="FB6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/>
          <a:lstStyle/>
          <a:p>
            <a:pPr defTabSz="914377"/>
            <a:r>
              <a:rPr lang="en-US" sz="6000" b="1" dirty="0">
                <a:solidFill>
                  <a:schemeClr val="tx1"/>
                </a:solidFill>
                <a:latin typeface="Calibri" panose="020F0502020204030204"/>
              </a:rPr>
              <a:t>Let NACFE help in your hunt for information</a:t>
            </a:r>
          </a:p>
          <a:p>
            <a:pPr algn="ctr" defTabSz="914377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8933870-993D-4794-81AE-36898BCAE8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47" b="7162"/>
          <a:stretch/>
        </p:blipFill>
        <p:spPr>
          <a:xfrm>
            <a:off x="394284" y="3809076"/>
            <a:ext cx="2006651" cy="5498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455C92-6E44-4860-996D-6C39817737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480" y="4406149"/>
            <a:ext cx="573648" cy="573648"/>
          </a:xfrm>
          <a:prstGeom prst="rect">
            <a:avLst/>
          </a:prstGeom>
        </p:spPr>
      </p:pic>
      <p:pic>
        <p:nvPicPr>
          <p:cNvPr id="13" name="Picture 4" descr="See the source image">
            <a:extLst>
              <a:ext uri="{FF2B5EF4-FFF2-40B4-BE49-F238E27FC236}">
                <a16:creationId xmlns:a16="http://schemas.microsoft.com/office/drawing/2014/main" id="{301E6E81-C82A-4DEE-AA2A-71B30BB62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641" y="5862923"/>
            <a:ext cx="636302" cy="63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355B765-07B9-49D7-891C-1DFB9C515DEC}"/>
              </a:ext>
            </a:extLst>
          </p:cNvPr>
          <p:cNvSpPr txBox="1"/>
          <p:nvPr/>
        </p:nvSpPr>
        <p:spPr>
          <a:xfrm>
            <a:off x="2483141" y="3834313"/>
            <a:ext cx="5142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</a:t>
            </a:r>
            <a:r>
              <a:rPr lang="en-US" sz="2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(&amp; Spanish: 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 LATAM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F6DF50-B07D-4B84-A6D6-B380CF8BE3D0}"/>
              </a:ext>
            </a:extLst>
          </p:cNvPr>
          <p:cNvSpPr txBox="1"/>
          <p:nvPr/>
        </p:nvSpPr>
        <p:spPr>
          <a:xfrm>
            <a:off x="1142302" y="4456577"/>
            <a:ext cx="1166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</a:t>
            </a:r>
            <a:endParaRPr lang="en-US" sz="2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F8B361-CDA5-46E9-97DD-8C01AFC91D8E}"/>
              </a:ext>
            </a:extLst>
          </p:cNvPr>
          <p:cNvSpPr txBox="1"/>
          <p:nvPr/>
        </p:nvSpPr>
        <p:spPr>
          <a:xfrm>
            <a:off x="1142301" y="5134536"/>
            <a:ext cx="508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@NACFE_Freight </a:t>
            </a:r>
            <a:r>
              <a:rPr lang="en-US" sz="2800" b="1" dirty="0">
                <a:solidFill>
                  <a:prstClr val="black"/>
                </a:solidFill>
                <a:latin typeface="Calibri" panose="020F0502020204030204"/>
              </a:rPr>
              <a:t>&amp; </a:t>
            </a:r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@RunOnLess</a:t>
            </a:r>
            <a:endParaRPr lang="en-US" sz="2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A27871-4258-40C2-B902-0E026AFD9E47}"/>
              </a:ext>
            </a:extLst>
          </p:cNvPr>
          <p:cNvSpPr txBox="1"/>
          <p:nvPr/>
        </p:nvSpPr>
        <p:spPr>
          <a:xfrm>
            <a:off x="1142301" y="5812969"/>
            <a:ext cx="1166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</a:t>
            </a:r>
            <a:endParaRPr lang="en-US" sz="2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3" name="Picture 32" descr="A close up of a sign&#10;&#10;Description automatically generated">
            <a:extLst>
              <a:ext uri="{FF2B5EF4-FFF2-40B4-BE49-F238E27FC236}">
                <a16:creationId xmlns:a16="http://schemas.microsoft.com/office/drawing/2014/main" id="{C78F8C91-A433-48E5-9619-D96AC8A2499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0751" y="268773"/>
            <a:ext cx="3877056" cy="1148703"/>
          </a:xfrm>
          <a:prstGeom prst="rect">
            <a:avLst/>
          </a:prstGeom>
        </p:spPr>
      </p:pic>
      <p:pic>
        <p:nvPicPr>
          <p:cNvPr id="34" name="Picture 33" descr="A picture containing logo&#10;&#10;Description automatically generated">
            <a:extLst>
              <a:ext uri="{FF2B5EF4-FFF2-40B4-BE49-F238E27FC236}">
                <a16:creationId xmlns:a16="http://schemas.microsoft.com/office/drawing/2014/main" id="{AFE02261-AEF8-42C6-91E4-48296D6003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491"/>
          <a:stretch>
            <a:fillRect/>
          </a:stretch>
        </p:blipFill>
        <p:spPr>
          <a:xfrm>
            <a:off x="8287699" y="2344174"/>
            <a:ext cx="3287101" cy="1426271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FBB6FCF-347A-42F9-912C-0D411A9DA3A4}"/>
              </a:ext>
            </a:extLst>
          </p:cNvPr>
          <p:cNvSpPr txBox="1"/>
          <p:nvPr/>
        </p:nvSpPr>
        <p:spPr>
          <a:xfrm>
            <a:off x="8895853" y="1497164"/>
            <a:ext cx="1748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srgbClr val="AA1F29"/>
                </a:solidFill>
                <a:latin typeface="Calibri" panose="020F0502020204030204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NACFE.org</a:t>
            </a:r>
            <a:endParaRPr lang="en-US" sz="2800" b="1" dirty="0">
              <a:solidFill>
                <a:srgbClr val="AA1F29"/>
              </a:solidFill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5EBA573-B054-4389-B6DB-B0DD79AAF645}"/>
              </a:ext>
            </a:extLst>
          </p:cNvPr>
          <p:cNvSpPr txBox="1"/>
          <p:nvPr/>
        </p:nvSpPr>
        <p:spPr>
          <a:xfrm>
            <a:off x="8610600" y="3813649"/>
            <a:ext cx="2553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srgbClr val="AA1F29"/>
                </a:solidFill>
                <a:latin typeface="Calibri" panose="020F0502020204030204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RunOnLess.com</a:t>
            </a:r>
            <a:endParaRPr lang="en-US" sz="2800" b="1" dirty="0">
              <a:solidFill>
                <a:srgbClr val="AA1F29"/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6E0B43-B901-4880-A5C7-A6A12F658DA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14270" y="4645710"/>
            <a:ext cx="2193855" cy="2193855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A3B4C5-89A0-4599-9966-C0CF01E52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73587" y="4908881"/>
            <a:ext cx="4315327" cy="156552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b="1" dirty="0"/>
              <a:t>Dave Schaller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AA1F29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David.Schaller@NACFE.org</a:t>
            </a:r>
            <a:endParaRPr lang="en-US" b="1" dirty="0">
              <a:solidFill>
                <a:srgbClr val="AA1F29"/>
              </a:solidFill>
            </a:endParaRPr>
          </a:p>
          <a:p>
            <a:pPr marL="0" indent="0" algn="ctr">
              <a:buNone/>
            </a:pPr>
            <a:r>
              <a:rPr lang="en-US" b="1" dirty="0"/>
              <a:t>260-602-5713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28CEBD-EED6-0DCF-CB2B-08290A6104F0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t="18426" b="17501"/>
          <a:stretch>
            <a:fillRect/>
          </a:stretch>
        </p:blipFill>
        <p:spPr>
          <a:xfrm>
            <a:off x="-241300" y="713830"/>
            <a:ext cx="3786621" cy="2343480"/>
          </a:xfrm>
          <a:prstGeom prst="rect">
            <a:avLst/>
          </a:prstGeom>
        </p:spPr>
      </p:pic>
      <p:sp>
        <p:nvSpPr>
          <p:cNvPr id="9" name="TextBox 8">
            <a:hlinkClick r:id="rId18"/>
            <a:extLst>
              <a:ext uri="{FF2B5EF4-FFF2-40B4-BE49-F238E27FC236}">
                <a16:creationId xmlns:a16="http://schemas.microsoft.com/office/drawing/2014/main" id="{854BCD6E-9BDF-8A31-9CDD-D7CF1CCB9511}"/>
              </a:ext>
            </a:extLst>
          </p:cNvPr>
          <p:cNvSpPr txBox="1"/>
          <p:nvPr/>
        </p:nvSpPr>
        <p:spPr>
          <a:xfrm>
            <a:off x="4045872" y="5853550"/>
            <a:ext cx="1166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800" b="1" dirty="0">
                <a:solidFill>
                  <a:prstClr val="black"/>
                </a:solidFill>
                <a:latin typeface="Calibri" panose="020F0502020204030204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NACFE</a:t>
            </a:r>
            <a:endParaRPr lang="en-US" sz="2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CD196F-8787-0599-2570-E61BD0EFA24C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l="16830" r="15109"/>
          <a:stretch>
            <a:fillRect/>
          </a:stretch>
        </p:blipFill>
        <p:spPr>
          <a:xfrm>
            <a:off x="3355800" y="5857181"/>
            <a:ext cx="627152" cy="5726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31724A5-0EF4-FBBD-DAFA-E61492B8B7C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4284" y="5134536"/>
            <a:ext cx="636302" cy="63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53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E91F2-420C-0149-39E5-559B280DC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C613D6B-AD02-BC0C-160E-9E1557868C35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Questions</a:t>
            </a: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2D50ACDB-9708-BD8E-26FC-961CF7F646F2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86F12DF7-3EDE-98DF-67E7-22A76692CF62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7">
            <a:extLst>
              <a:ext uri="{FF2B5EF4-FFF2-40B4-BE49-F238E27FC236}">
                <a16:creationId xmlns:a16="http://schemas.microsoft.com/office/drawing/2014/main" id="{56FD08A0-F437-EDB2-8AA5-38BB032F22BD}"/>
              </a:ext>
            </a:extLst>
          </p:cNvPr>
          <p:cNvSpPr txBox="1">
            <a:spLocks/>
          </p:cNvSpPr>
          <p:nvPr/>
        </p:nvSpPr>
        <p:spPr>
          <a:xfrm>
            <a:off x="11361674" y="6356350"/>
            <a:ext cx="407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5E8315D-B292-084B-A03A-DDAE1D1E687B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D5E8846-15FD-F868-6049-BB9B975F2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548531-0007-E3FB-518E-B31A480C8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BB120E-CB0B-4C13-2630-50EF14BA35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10607"/>
            <a:ext cx="8641582" cy="40024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E7A77C1-7931-9B60-7F0E-9D852D157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0808" y="1225296"/>
            <a:ext cx="3262630" cy="326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2F38F0-6447-E8CD-9447-656BD9EA8BA4}"/>
              </a:ext>
            </a:extLst>
          </p:cNvPr>
          <p:cNvSpPr txBox="1"/>
          <p:nvPr/>
        </p:nvSpPr>
        <p:spPr>
          <a:xfrm>
            <a:off x="676656" y="4837176"/>
            <a:ext cx="110550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Run on Less – Messy Middle: Will bring clarity to long-haul decarbonization by focusing on heavy-duty Class 8 sleepers and day cabs in long-haul return-to-base and over-the-road duty cycles.</a:t>
            </a:r>
          </a:p>
        </p:txBody>
      </p:sp>
    </p:spTree>
    <p:extLst>
      <p:ext uri="{BB962C8B-B14F-4D97-AF65-F5344CB8AC3E}">
        <p14:creationId xmlns:p14="http://schemas.microsoft.com/office/powerpoint/2010/main" val="6939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671BCDA-7EE7-4282-87CE-2323CB2949ED}"/>
              </a:ext>
            </a:extLst>
          </p:cNvPr>
          <p:cNvSpPr/>
          <p:nvPr/>
        </p:nvSpPr>
        <p:spPr>
          <a:xfrm>
            <a:off x="491566" y="1234309"/>
            <a:ext cx="1931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163C67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2017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DE62EF-1886-469C-8C7C-D4CA8CC44F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44" y="3273538"/>
            <a:ext cx="1975104" cy="11613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65E04F-5123-414C-94C2-2920DB6206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1488" y="3253947"/>
            <a:ext cx="2020248" cy="11717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5942358-4172-4278-98F7-5FEBF6E625C9}"/>
              </a:ext>
            </a:extLst>
          </p:cNvPr>
          <p:cNvSpPr/>
          <p:nvPr/>
        </p:nvSpPr>
        <p:spPr>
          <a:xfrm>
            <a:off x="5095494" y="1239117"/>
            <a:ext cx="1931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2021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789DE7-1DAB-413F-9DC3-B07D34A97F7B}"/>
              </a:ext>
            </a:extLst>
          </p:cNvPr>
          <p:cNvSpPr/>
          <p:nvPr/>
        </p:nvSpPr>
        <p:spPr>
          <a:xfrm>
            <a:off x="2806654" y="1187414"/>
            <a:ext cx="1931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A11C2D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2019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476D5E-3230-47F8-A0E5-0EEDC572AD93}"/>
              </a:ext>
            </a:extLst>
          </p:cNvPr>
          <p:cNvSpPr txBox="1"/>
          <p:nvPr/>
        </p:nvSpPr>
        <p:spPr>
          <a:xfrm>
            <a:off x="630936" y="4648115"/>
            <a:ext cx="1709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4"/>
              </a:rPr>
              <a:t>Long Haul</a:t>
            </a:r>
            <a:endParaRPr lang="en-US" sz="2400" b="1" dirty="0"/>
          </a:p>
          <a:p>
            <a:pPr algn="ctr"/>
            <a:r>
              <a:rPr lang="en-US" sz="2400" dirty="0"/>
              <a:t>7 Fleets</a:t>
            </a:r>
          </a:p>
          <a:p>
            <a:pPr algn="ctr"/>
            <a:r>
              <a:rPr lang="en-US" sz="2400" dirty="0"/>
              <a:t>10.1 MPG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D4F99D-929B-410E-8C60-EE46BF7E2481}"/>
              </a:ext>
            </a:extLst>
          </p:cNvPr>
          <p:cNvSpPr txBox="1"/>
          <p:nvPr/>
        </p:nvSpPr>
        <p:spPr>
          <a:xfrm>
            <a:off x="2880361" y="4655472"/>
            <a:ext cx="2075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5"/>
              </a:rPr>
              <a:t>Regional Haul</a:t>
            </a:r>
            <a:endParaRPr lang="en-US" sz="2400" b="1" dirty="0"/>
          </a:p>
          <a:p>
            <a:pPr algn="ctr"/>
            <a:r>
              <a:rPr lang="en-US" sz="2400" dirty="0"/>
              <a:t>10 Fleets</a:t>
            </a:r>
          </a:p>
          <a:p>
            <a:pPr algn="ctr"/>
            <a:r>
              <a:rPr lang="en-US" sz="2400" dirty="0"/>
              <a:t>8.3 MPG</a:t>
            </a:r>
          </a:p>
        </p:txBody>
      </p:sp>
      <p:pic>
        <p:nvPicPr>
          <p:cNvPr id="25" name="Picture 24">
            <a:hlinkClick r:id="rId6"/>
            <a:extLst>
              <a:ext uri="{FF2B5EF4-FFF2-40B4-BE49-F238E27FC236}">
                <a16:creationId xmlns:a16="http://schemas.microsoft.com/office/drawing/2014/main" id="{6A602887-7D99-4468-93B9-98F3F8103B1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0400" y="2020680"/>
            <a:ext cx="1921917" cy="1135092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2C2F1B59-4B8D-4ED7-8E80-858F1ACAAA6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17" y="2120398"/>
            <a:ext cx="1687201" cy="99552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C1FB9F5-5679-4460-8C87-9AED4DB0E36A}"/>
              </a:ext>
            </a:extLst>
          </p:cNvPr>
          <p:cNvSpPr txBox="1"/>
          <p:nvPr/>
        </p:nvSpPr>
        <p:spPr>
          <a:xfrm>
            <a:off x="5056632" y="4633625"/>
            <a:ext cx="207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10"/>
              </a:rPr>
              <a:t>All BEVs</a:t>
            </a:r>
            <a:endParaRPr lang="en-US" sz="2400" b="1" dirty="0"/>
          </a:p>
          <a:p>
            <a:pPr algn="ctr"/>
            <a:r>
              <a:rPr lang="en-US" sz="2400" dirty="0"/>
              <a:t>13 Fleets</a:t>
            </a:r>
          </a:p>
          <a:p>
            <a:pPr algn="ctr"/>
            <a:r>
              <a:rPr lang="en-US" sz="2400" dirty="0"/>
              <a:t>EV Truck Pilots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A9AB354-CDF0-435F-A43A-FA812FE88E5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1" y="6285749"/>
            <a:ext cx="1569204" cy="523705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9D827464-3C69-4458-BBD7-02AB7E023CE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909" y="2006023"/>
            <a:ext cx="1921917" cy="113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966F601-CC69-4B21-A4B0-3E12F2297C1B}"/>
              </a:ext>
            </a:extLst>
          </p:cNvPr>
          <p:cNvSpPr txBox="1"/>
          <p:nvPr/>
        </p:nvSpPr>
        <p:spPr>
          <a:xfrm>
            <a:off x="0" y="-1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Run on Less by NACFE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0DFC90F1-61EB-4EDE-A2F2-D749A9EE196D}"/>
              </a:ext>
            </a:extLst>
          </p:cNvPr>
          <p:cNvSpPr/>
          <p:nvPr/>
        </p:nvSpPr>
        <p:spPr>
          <a:xfrm>
            <a:off x="10654019" y="-7544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arallelogram 23">
            <a:extLst>
              <a:ext uri="{FF2B5EF4-FFF2-40B4-BE49-F238E27FC236}">
                <a16:creationId xmlns:a16="http://schemas.microsoft.com/office/drawing/2014/main" id="{F6332317-80EA-480A-BCC4-A09EE71AAB20}"/>
              </a:ext>
            </a:extLst>
          </p:cNvPr>
          <p:cNvSpPr/>
          <p:nvPr/>
        </p:nvSpPr>
        <p:spPr>
          <a:xfrm>
            <a:off x="11137399" y="1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picture containing outdoor, person, street, people&#10;&#10;Description automatically generated">
            <a:extLst>
              <a:ext uri="{FF2B5EF4-FFF2-40B4-BE49-F238E27FC236}">
                <a16:creationId xmlns:a16="http://schemas.microsoft.com/office/drawing/2014/main" id="{48E33154-CFA7-4122-9356-8241EB38ADC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9784" y="3258704"/>
            <a:ext cx="1947672" cy="117098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F40335-3226-C62A-5016-17360CCBA198}"/>
              </a:ext>
            </a:extLst>
          </p:cNvPr>
          <p:cNvSpPr/>
          <p:nvPr/>
        </p:nvSpPr>
        <p:spPr>
          <a:xfrm>
            <a:off x="7364511" y="1234439"/>
            <a:ext cx="1931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2023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2EFB5EE1-BFBC-93CD-943F-534C4B7CB12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650" y="1921581"/>
            <a:ext cx="2084327" cy="16106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ECAED6-33D4-D2EC-0C50-A29176D380B6}"/>
              </a:ext>
            </a:extLst>
          </p:cNvPr>
          <p:cNvSpPr txBox="1"/>
          <p:nvPr/>
        </p:nvSpPr>
        <p:spPr>
          <a:xfrm>
            <a:off x="7324344" y="4642769"/>
            <a:ext cx="1993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15"/>
              </a:rPr>
              <a:t>BEV Depots</a:t>
            </a:r>
            <a:endParaRPr lang="en-US" sz="2400" b="1" dirty="0"/>
          </a:p>
          <a:p>
            <a:pPr algn="ctr"/>
            <a:r>
              <a:rPr lang="en-US" sz="2400" dirty="0"/>
              <a:t>10 Depots</a:t>
            </a:r>
          </a:p>
          <a:p>
            <a:pPr algn="ctr"/>
            <a:r>
              <a:rPr lang="en-US" sz="2400" dirty="0"/>
              <a:t>Infrastructure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01456-0A08-4E93-41D7-3A0174E2FA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5086" y="6320563"/>
            <a:ext cx="1286217" cy="365125"/>
          </a:xfrm>
        </p:spPr>
        <p:txBody>
          <a:bodyPr/>
          <a:lstStyle/>
          <a:p>
            <a:r>
              <a:rPr lang="en-US"/>
              <a:t>September 2025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2E8BBC-01CC-5390-D216-4684C2109BC7}"/>
              </a:ext>
            </a:extLst>
          </p:cNvPr>
          <p:cNvSpPr/>
          <p:nvPr/>
        </p:nvSpPr>
        <p:spPr>
          <a:xfrm>
            <a:off x="9564624" y="1234309"/>
            <a:ext cx="1931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14C3E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2025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972A225-F432-C45D-882F-9869DCD6B47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2802" y="2054509"/>
            <a:ext cx="1585883" cy="113271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EBA7EF3-5D73-5880-BAA6-D11ADCBE06DE}"/>
              </a:ext>
            </a:extLst>
          </p:cNvPr>
          <p:cNvSpPr txBox="1"/>
          <p:nvPr/>
        </p:nvSpPr>
        <p:spPr>
          <a:xfrm>
            <a:off x="9716209" y="4648114"/>
            <a:ext cx="1709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17"/>
              </a:rPr>
              <a:t>Long Haul</a:t>
            </a:r>
            <a:endParaRPr lang="en-US" sz="2400" b="1" dirty="0"/>
          </a:p>
          <a:p>
            <a:pPr algn="ctr"/>
            <a:r>
              <a:rPr lang="en-US" sz="2400" dirty="0"/>
              <a:t>Many Alt Fuels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BDB5FFE-3AC1-F3E3-5B3C-7EDA8BAED95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4624" y="3207821"/>
            <a:ext cx="2022241" cy="12294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302F39-C7CD-5156-CF6B-A3971B7524CC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6640" y="3246119"/>
            <a:ext cx="1801368" cy="1229901"/>
          </a:xfrm>
          <a:prstGeom prst="rect">
            <a:avLst/>
          </a:prstGeom>
        </p:spPr>
      </p:pic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20CDE71-0320-A84B-7A8A-4F5EC8FC1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8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4A5FC-9A78-BCBB-0307-BFDE2C3E7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6B7B2A-E67F-72C0-FC86-8C06225F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B3DF09-4D45-AC7C-EB42-975EE8652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sz="4800" dirty="0" err="1">
                <a:solidFill>
                  <a:srgbClr val="00B0F0"/>
                </a:solidFill>
              </a:rPr>
              <a:t>RoL</a:t>
            </a:r>
            <a:r>
              <a:rPr lang="en-US" sz="4800" dirty="0">
                <a:solidFill>
                  <a:srgbClr val="00B0F0"/>
                </a:solidFill>
              </a:rPr>
              <a:t>-E DEPOT 2023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FC91A3-C5C7-D74E-5F3C-2E77314C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68BB7BF-D1A9-21FD-DCBC-C8060DAEB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29" y="853358"/>
            <a:ext cx="8450488" cy="603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DBBFE4-08AB-09A4-0317-06A87989638A}"/>
              </a:ext>
            </a:extLst>
          </p:cNvPr>
          <p:cNvSpPr txBox="1"/>
          <p:nvPr/>
        </p:nvSpPr>
        <p:spPr>
          <a:xfrm>
            <a:off x="9110472" y="1406389"/>
            <a:ext cx="24814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https://runonless.com/run-on-less-electric-depot-reports/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660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43CA8-BD0C-22F8-4666-D8EDB1B09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A521E69-D8E5-903B-C692-3AE68E9A29EF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9C2E1"/>
                </a:solidFill>
              </a:rPr>
              <a:t>Run on Less – Messy Middle </a:t>
            </a: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7AE87983-9FC4-2BA9-98A7-7E4E7AD49BC5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23205085-EDF4-9A93-84E2-12600675BE1B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73A4F02-A64A-60D7-7DE1-FA25E309C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D75FF2-C801-30DD-4105-C18F7E528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0AF173-0267-13E4-B33E-6FECEE3EBB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10607"/>
            <a:ext cx="8641582" cy="40024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44A671-FD85-24A4-CC85-247388E98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0808" y="1225296"/>
            <a:ext cx="3262630" cy="326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58980F-290C-0B14-7785-9CAD4C9E37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1" y="6285749"/>
            <a:ext cx="1569204" cy="5237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D724CE-75DF-31A1-00F0-A6E75B6FFE3F}"/>
              </a:ext>
            </a:extLst>
          </p:cNvPr>
          <p:cNvSpPr txBox="1"/>
          <p:nvPr/>
        </p:nvSpPr>
        <p:spPr>
          <a:xfrm>
            <a:off x="676656" y="4837176"/>
            <a:ext cx="110550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Run on Less – Messy Middle: Will bring clarity to long-haul decarbonization by focusing on heavy-duty Class 8 sleepers and day cabs in long-haul return-to-base and over-the-road duty cycles.</a:t>
            </a:r>
          </a:p>
        </p:txBody>
      </p:sp>
    </p:spTree>
    <p:extLst>
      <p:ext uri="{BB962C8B-B14F-4D97-AF65-F5344CB8AC3E}">
        <p14:creationId xmlns:p14="http://schemas.microsoft.com/office/powerpoint/2010/main" val="3231054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hart of a freight vehicle segmentation&#10;&#10;Description automatically generated">
            <a:extLst>
              <a:ext uri="{FF2B5EF4-FFF2-40B4-BE49-F238E27FC236}">
                <a16:creationId xmlns:a16="http://schemas.microsoft.com/office/drawing/2014/main" id="{8F114E84-5E41-940F-74AB-5DC096E3976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16" y="0"/>
            <a:ext cx="11014956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383C790-17E4-4425-B8DA-6045FFCE067D}"/>
              </a:ext>
            </a:extLst>
          </p:cNvPr>
          <p:cNvSpPr/>
          <p:nvPr/>
        </p:nvSpPr>
        <p:spPr>
          <a:xfrm>
            <a:off x="10654019" y="1"/>
            <a:ext cx="855677" cy="830996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478DC50-80BF-FB6B-6998-7EA65E9986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1" y="6285749"/>
            <a:ext cx="1569204" cy="52370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DB4D91-8DC4-0871-3D28-F84A58835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BE17A-BABE-481D-5E8D-6D81BBDCA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/>
              <a:t>6</a:t>
            </a:fld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066B586-0D21-87C9-C475-0099C6AFBDD8}"/>
              </a:ext>
            </a:extLst>
          </p:cNvPr>
          <p:cNvSpPr/>
          <p:nvPr/>
        </p:nvSpPr>
        <p:spPr>
          <a:xfrm>
            <a:off x="1024128" y="4224528"/>
            <a:ext cx="10158984" cy="1947672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69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6816EF-4935-4FE5-BAE3-0C2C995815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834887"/>
            <a:ext cx="12191999" cy="60231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5754A0-E81C-4C60-9CAE-53C36A17F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solidFill>
                  <a:srgbClr val="00B0F0"/>
                </a:solidFill>
              </a:rPr>
              <a:t>What is “The Messy Middle”?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0410BA-7262-4AFD-A134-D93EC52249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0" y="6372354"/>
            <a:ext cx="12191999" cy="5016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62258A6-068A-4469-8584-0C49464049B1}"/>
              </a:ext>
            </a:extLst>
          </p:cNvPr>
          <p:cNvSpPr/>
          <p:nvPr/>
        </p:nvSpPr>
        <p:spPr>
          <a:xfrm>
            <a:off x="4832684" y="6569242"/>
            <a:ext cx="2805764" cy="288758"/>
          </a:xfrm>
          <a:prstGeom prst="rect">
            <a:avLst/>
          </a:prstGeom>
          <a:solidFill>
            <a:srgbClr val="6CA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EB88F59D-9E4F-43EA-BF03-F67BF27407B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7003" y="6219825"/>
            <a:ext cx="1399041" cy="414511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0FCEC8-BF9C-432E-8A99-CDB8406AC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September 2025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AA9A45-E455-0379-E522-F643B31C7F7E}"/>
              </a:ext>
            </a:extLst>
          </p:cNvPr>
          <p:cNvSpPr txBox="1"/>
          <p:nvPr/>
        </p:nvSpPr>
        <p:spPr>
          <a:xfrm>
            <a:off x="4984380" y="2565400"/>
            <a:ext cx="2223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hlinkClick r:id="rId6"/>
              </a:rPr>
              <a:t>Messy Middle Report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1E51F-5E4E-70F5-5FC5-029585D45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8315D-B292-084B-A03A-DDAE1D1E68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>
            <a:hlinkClick r:id="rId7"/>
            <a:extLst>
              <a:ext uri="{FF2B5EF4-FFF2-40B4-BE49-F238E27FC236}">
                <a16:creationId xmlns:a16="http://schemas.microsoft.com/office/drawing/2014/main" id="{1930CA40-0541-EDA4-DC8B-32492AD1EBCE}"/>
              </a:ext>
            </a:extLst>
          </p:cNvPr>
          <p:cNvSpPr txBox="1"/>
          <p:nvPr/>
        </p:nvSpPr>
        <p:spPr>
          <a:xfrm>
            <a:off x="4762340" y="4597400"/>
            <a:ext cx="2876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Free Messy Middle Report</a:t>
            </a:r>
          </a:p>
        </p:txBody>
      </p:sp>
    </p:spTree>
    <p:extLst>
      <p:ext uri="{BB962C8B-B14F-4D97-AF65-F5344CB8AC3E}">
        <p14:creationId xmlns:p14="http://schemas.microsoft.com/office/powerpoint/2010/main" val="968390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94FBA-8F79-5394-3CF4-F4D79A13C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E872E3E9-28ED-26B2-99E6-CF5EC82D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7800" y="6199187"/>
            <a:ext cx="1054100" cy="365125"/>
          </a:xfrm>
        </p:spPr>
        <p:txBody>
          <a:bodyPr/>
          <a:lstStyle/>
          <a:p>
            <a:r>
              <a:rPr lang="en-US" dirty="0"/>
              <a:t>September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C26C4-E7F5-2FB4-9FD2-3C312F24EC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7801" y="82948"/>
            <a:ext cx="9550546" cy="677505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E7806-E448-872E-4793-EF0D753F0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8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8E6AD4-B6F2-BA9A-B958-20C8AC85B53C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Class 8 HD Production by Type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BC528A85-3DE6-25EB-7471-00F9A118388C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C9B09A26-0E16-DB02-98C0-0A2DA65F6475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847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88D1D-A203-0142-064F-258099F8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97DF810-553D-645B-0909-C74D8EC98C56}"/>
              </a:ext>
            </a:extLst>
          </p:cNvPr>
          <p:cNvSpPr txBox="1"/>
          <p:nvPr/>
        </p:nvSpPr>
        <p:spPr>
          <a:xfrm>
            <a:off x="0" y="-17420"/>
            <a:ext cx="12192000" cy="830997"/>
          </a:xfrm>
          <a:prstGeom prst="rect">
            <a:avLst/>
          </a:prstGeom>
          <a:solidFill>
            <a:srgbClr val="173C6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DEAA30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Run on Less – Messy Middle</a:t>
            </a: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A59A9310-3891-A8C9-D906-5545A43FCEEE}"/>
              </a:ext>
            </a:extLst>
          </p:cNvPr>
          <p:cNvSpPr/>
          <p:nvPr/>
        </p:nvSpPr>
        <p:spPr>
          <a:xfrm>
            <a:off x="10633895" y="-33672"/>
            <a:ext cx="774004" cy="839471"/>
          </a:xfrm>
          <a:prstGeom prst="parallelogram">
            <a:avLst>
              <a:gd name="adj" fmla="val 66353"/>
            </a:avLst>
          </a:prstGeom>
          <a:solidFill>
            <a:srgbClr val="DD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9F32069-65CF-11DC-7979-72CEEEF208CB}"/>
              </a:ext>
            </a:extLst>
          </p:cNvPr>
          <p:cNvSpPr/>
          <p:nvPr/>
        </p:nvSpPr>
        <p:spPr>
          <a:xfrm>
            <a:off x="11117275" y="-26127"/>
            <a:ext cx="774004" cy="830995"/>
          </a:xfrm>
          <a:prstGeom prst="parallelogram">
            <a:avLst>
              <a:gd name="adj" fmla="val 66353"/>
            </a:avLst>
          </a:prstGeom>
          <a:solidFill>
            <a:srgbClr val="A81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E7AA1B-CB5C-F319-7FCA-056E8C9B09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27E1FF4-60C7-0761-BEB6-57BD8EBBB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08192" y="969843"/>
            <a:ext cx="5783087" cy="4901566"/>
          </a:xfrm>
        </p:spPr>
        <p:txBody>
          <a:bodyPr>
            <a:noAutofit/>
          </a:bodyPr>
          <a:lstStyle/>
          <a:p>
            <a:r>
              <a:rPr lang="en-US" sz="3600" dirty="0"/>
              <a:t>Feb to July 2025</a:t>
            </a:r>
          </a:p>
          <a:p>
            <a:r>
              <a:rPr lang="en-US" sz="3600" dirty="0"/>
              <a:t>Content still available; Recordings, presentations and support materials.</a:t>
            </a:r>
          </a:p>
          <a:p>
            <a:r>
              <a:rPr lang="en-US" sz="3600" dirty="0"/>
              <a:t>12 sessions and 3 workshops = 18 hours</a:t>
            </a:r>
          </a:p>
          <a:p>
            <a:r>
              <a:rPr lang="en-US" sz="3600" dirty="0"/>
              <a:t>35 speakers + 9 NACFE</a:t>
            </a:r>
          </a:p>
          <a:p>
            <a:r>
              <a:rPr lang="en-US" sz="3600" dirty="0"/>
              <a:t>797 registrants and 220 attendees on average.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0151935C-8F00-B94C-E365-14E7E11ED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September 2025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E96282-700E-5F3A-CB47-0B65D94F58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7076" y="1000665"/>
            <a:ext cx="5897491" cy="39462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9A6F79-AAC8-1E32-F8A6-797BE01C6E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480" y="6285747"/>
            <a:ext cx="1569204" cy="52370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E7EB9-0300-300A-F226-81923FFB1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EBA3-1788-41B1-A468-58264313B0AC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10AA97-7ED2-972F-9989-4644E41F73F2}"/>
              </a:ext>
            </a:extLst>
          </p:cNvPr>
          <p:cNvSpPr txBox="1"/>
          <p:nvPr/>
        </p:nvSpPr>
        <p:spPr>
          <a:xfrm>
            <a:off x="1244600" y="5427348"/>
            <a:ext cx="3366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  <a:hlinkClick r:id="rId4"/>
              </a:rPr>
              <a:t>Video Recordings Here</a:t>
            </a:r>
            <a:endParaRPr lang="en-US" sz="2400" b="1" u="sn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162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8EFCCF4-7F40-4C7E-A6BC-B0FC57589403}"/>
</file>

<file path=customXml/itemProps2.xml><?xml version="1.0" encoding="utf-8"?>
<ds:datastoreItem xmlns:ds="http://schemas.openxmlformats.org/officeDocument/2006/customXml" ds:itemID="{FFB5C012-F9A4-42A1-A4E8-E2EF5B9C9097}"/>
</file>

<file path=customXml/itemProps3.xml><?xml version="1.0" encoding="utf-8"?>
<ds:datastoreItem xmlns:ds="http://schemas.openxmlformats.org/officeDocument/2006/customXml" ds:itemID="{E93E5623-2EAD-478C-AEFB-689508F56167}"/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892</Words>
  <Application>Microsoft Office PowerPoint</Application>
  <PresentationFormat>Widescreen</PresentationFormat>
  <Paragraphs>162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Helvetica</vt:lpstr>
      <vt:lpstr>Office Theme</vt:lpstr>
      <vt:lpstr>Alternative Fuels in  Long Haul Trucking</vt:lpstr>
      <vt:lpstr>PowerPoint Presentation</vt:lpstr>
      <vt:lpstr>PowerPoint Presentation</vt:lpstr>
      <vt:lpstr> RoL-E DEPOT 2023</vt:lpstr>
      <vt:lpstr>PowerPoint Presentation</vt:lpstr>
      <vt:lpstr>PowerPoint Presentation</vt:lpstr>
      <vt:lpstr> What is “The Messy Middle”?</vt:lpstr>
      <vt:lpstr>PowerPoint Presentation</vt:lpstr>
      <vt:lpstr>PowerPoint Presentation</vt:lpstr>
      <vt:lpstr>PowerPoint Presentation</vt:lpstr>
      <vt:lpstr> September 2025 Data</vt:lpstr>
      <vt:lpstr> Diesel Fleets (ULSD, RD &amp; B99)</vt:lpstr>
      <vt:lpstr> Natural Gas Fleets (CNG/RNG)</vt:lpstr>
      <vt:lpstr> Kleysen</vt:lpstr>
      <vt:lpstr> Battery Fleets</vt:lpstr>
      <vt:lpstr> SAIA</vt:lpstr>
      <vt:lpstr> JoyRide Logistics</vt:lpstr>
      <vt:lpstr> Hydrogen Fuel Cell Fleets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Mike Roeth</dc:creator>
  <cp:lastModifiedBy>Dave Schaller</cp:lastModifiedBy>
  <cp:revision>27</cp:revision>
  <dcterms:created xsi:type="dcterms:W3CDTF">2025-08-22T14:31:06Z</dcterms:created>
  <dcterms:modified xsi:type="dcterms:W3CDTF">2025-10-25T13:28:57Z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</Properties>
</file>